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erverZoom="0" saveSubsetFonts="1">
  <p:sldMasterIdLst>
    <p:sldMasterId id="2147483648" r:id="rId1"/>
  </p:sldMasterIdLst>
  <p:notesMasterIdLst>
    <p:notesMasterId r:id="rId6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Lst>
  <p:sldSz cx="12192000" cy="6858000"/>
  <p:notesSz cx="6858000" cy="9144000"/>
  <p:defaultTex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13" autoAdjust="0"/>
  </p:normalViewPr>
  <p:slideViewPr>
    <p:cSldViewPr>
      <p:cViewPr varScale="1">
        <p:scale>
          <a:sx n="40" d="100"/>
          <a:sy n="40" d="100"/>
        </p:scale>
        <p:origin x="29" y="691"/>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310" name="页眉占位符 1"/>
          <p:cNvSpPr>
            <a:spLocks noGrp="1"/>
          </p:cNvSpPr>
          <p:nvPr>
            <p:ph type="hdr" sz="quarter"/>
          </p:nvPr>
        </p:nvSpPr>
        <p:spPr>
          <a:xfrm>
            <a:off x="0" y="0"/>
            <a:ext cx="2971800" cy="458787"/>
          </a:xfrm>
          <a:prstGeom prst="rect">
            <a:avLst/>
          </a:prstGeom>
          <a:noFill/>
          <a:ln>
            <a:noFill/>
          </a:ln>
        </p:spPr>
        <p:txBody>
          <a:bodyPr vert="horz" lIns="91440" tIns="45720" rIns="91440" bIns="45720" anchor="t"/>
          <a:lstStyle/>
          <a:p>
            <a:pPr lvl="0" eaLnBrk="1" hangingPunct="1"/>
            <a:endParaRPr lang="zh-CN" altLang="en-US" sz="1200"/>
          </a:p>
        </p:txBody>
      </p:sp>
      <p:sp>
        <p:nvSpPr>
          <p:cNvPr id="1049311" name="日期占位符 2"/>
          <p:cNvSpPr>
            <a:spLocks noGrp="1"/>
          </p:cNvSpPr>
          <p:nvPr>
            <p:ph type="dt" idx="1"/>
          </p:nvPr>
        </p:nvSpPr>
        <p:spPr>
          <a:xfrm>
            <a:off x="3884612" y="0"/>
            <a:ext cx="2971800" cy="458787"/>
          </a:xfrm>
          <a:prstGeom prst="rect">
            <a:avLst/>
          </a:prstGeom>
          <a:noFill/>
          <a:ln>
            <a:noFill/>
          </a:ln>
        </p:spPr>
        <p:txBody>
          <a:bodyPr vert="horz" lIns="91440" tIns="45720" rIns="91440" bIns="45720" anchor="t"/>
          <a:lstStyle/>
          <a:p>
            <a:pPr lvl="0" algn="r" eaLnBrk="1" hangingPunct="1"/>
            <a:fld id="{566ABCEB-ACFC-4714-9973-3DA970169C29}" type="datetime1">
              <a:rPr lang="zh-CN" altLang="en-US" sz="1200"/>
              <a:pPr lvl="0" algn="r" eaLnBrk="1" hangingPunct="1"/>
              <a:t>2022/1/2</a:t>
            </a:fld>
            <a:endParaRPr lang="zh-CN" altLang="en-US" sz="1200"/>
          </a:p>
        </p:txBody>
      </p:sp>
      <p:sp>
        <p:nvSpPr>
          <p:cNvPr id="1049312" name="幻灯片图像占位符 3"/>
          <p:cNvSpPr>
            <a:spLocks noGrp="1" noRot="1" noChangeAspect="1"/>
          </p:cNvSpPr>
          <p:nvPr>
            <p:ph type="sldImg" idx="2"/>
          </p:nvPr>
        </p:nvSpPr>
        <p:spPr>
          <a:xfrm>
            <a:off x="685800" y="1143000"/>
            <a:ext cx="5486400" cy="3086100"/>
          </a:xfrm>
          <a:prstGeom prst="rect">
            <a:avLst/>
          </a:prstGeom>
          <a:noFill/>
          <a:ln w="12700" cap="flat" cmpd="sng">
            <a:solidFill>
              <a:srgbClr val="000000">
                <a:alpha val="100000"/>
              </a:srgbClr>
            </a:solidFill>
            <a:prstDash val="solid"/>
            <a:round/>
          </a:ln>
        </p:spPr>
        <p:txBody>
          <a:bodyPr vert="horz" lIns="91440" tIns="45720" rIns="91440" bIns="45720" anchor="ctr"/>
          <a:lstStyle/>
          <a:p>
            <a:endParaRPr/>
          </a:p>
        </p:txBody>
      </p:sp>
      <p:sp>
        <p:nvSpPr>
          <p:cNvPr id="1049313" name="备注占位符 4"/>
          <p:cNvSpPr>
            <a:spLocks noGrp="1"/>
          </p:cNvSpPr>
          <p:nvPr>
            <p:ph type="body" sz="quarter" idx="3"/>
          </p:nvPr>
        </p:nvSpPr>
        <p:spPr>
          <a:xfrm>
            <a:off x="685800" y="4400550"/>
            <a:ext cx="5486400" cy="3600450"/>
          </a:xfrm>
          <a:prstGeom prst="rect">
            <a:avLst/>
          </a:prstGeom>
          <a:noFill/>
          <a:ln>
            <a:noFill/>
          </a:ln>
        </p:spPr>
        <p:txBody>
          <a:bodyPr vert="horz" lIns="91440" tIns="45720" rIns="91440" bIns="45720"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314" name="页脚占位符 5"/>
          <p:cNvSpPr>
            <a:spLocks noGrp="1"/>
          </p:cNvSpPr>
          <p:nvPr>
            <p:ph type="ftr" sz="quarter" idx="4"/>
          </p:nvPr>
        </p:nvSpPr>
        <p:spPr>
          <a:xfrm>
            <a:off x="0" y="8685212"/>
            <a:ext cx="2971800" cy="458787"/>
          </a:xfrm>
          <a:prstGeom prst="rect">
            <a:avLst/>
          </a:prstGeom>
          <a:noFill/>
          <a:ln>
            <a:noFill/>
          </a:ln>
        </p:spPr>
        <p:txBody>
          <a:bodyPr vert="horz" lIns="91440" tIns="45720" rIns="91440" bIns="45720" anchor="b"/>
          <a:lstStyle/>
          <a:p>
            <a:pPr lvl="0" eaLnBrk="1" hangingPunct="1"/>
            <a:endParaRPr lang="zh-CN" altLang="en-US" sz="1200"/>
          </a:p>
        </p:txBody>
      </p:sp>
      <p:sp>
        <p:nvSpPr>
          <p:cNvPr id="1049315" name="灯片编号占位符 6"/>
          <p:cNvSpPr>
            <a:spLocks noGrp="1"/>
          </p:cNvSpPr>
          <p:nvPr>
            <p:ph type="sldNum" sz="quarter" idx="5"/>
          </p:nvPr>
        </p:nvSpPr>
        <p:spPr>
          <a:xfrm>
            <a:off x="3884612" y="8685212"/>
            <a:ext cx="2971800" cy="458787"/>
          </a:xfrm>
          <a:prstGeom prst="rect">
            <a:avLst/>
          </a:prstGeom>
          <a:noFill/>
          <a:ln>
            <a:noFill/>
          </a:ln>
        </p:spPr>
        <p:txBody>
          <a:bodyPr vert="horz" lIns="91440" tIns="45720" rIns="91440" bIns="45720" anchor="b"/>
          <a:lstStyle/>
          <a:p>
            <a:pPr lvl="0" algn="r" eaLnBrk="1" hangingPunct="1"/>
            <a:fld id="{566ABCEB-ACFC-4714-9973-3DA970169C29}" type="slidenum">
              <a:rPr lang="zh-CN" altLang="en-US" sz="1200"/>
              <a:pPr lvl="0" algn="r" eaLnBrk="1" hangingPunct="1"/>
              <a:t>‹#›</a:t>
            </a:fld>
            <a:endParaRPr lang="zh-CN" altLang="en-US" sz="1200"/>
          </a:p>
        </p:txBody>
      </p:sp>
    </p:spTree>
  </p:cSld>
  <p:clrMap bg1="dk1" tx1="dk1" bg2="dk1" tx2="dk1" accent1="dk1" accent2="dk1" accent3="dk1" accent4="dk1" accent5="dk1" accent6="dk1" hlink="dk1" folHlink="dk1"/>
  <p:notesStyle>
    <a:lvl1pPr marL="0" indent="0" algn="l" rtl="0" fontAlgn="base" latinLnBrk="1">
      <a:lnSpc>
        <a:spcPct val="100000"/>
      </a:lnSpc>
      <a:spcBef>
        <a:spcPct val="30000"/>
      </a:spcBef>
      <a:spcAft>
        <a:spcPct val="0"/>
      </a:spcAft>
      <a:buFontTx/>
      <a:buNone/>
      <a:defRPr sz="1200" b="0" i="0" u="none" baseline="0">
        <a:solidFill>
          <a:schemeClr val="dk1"/>
        </a:solidFill>
        <a:latin typeface="等线" pitchFamily="2" charset="-122"/>
        <a:ea typeface="맑은 고딕" pitchFamily="34" charset="-127"/>
        <a:sym typeface="Arial" pitchFamily="34" charset="0"/>
      </a:defRPr>
    </a:lvl1pPr>
    <a:lvl2pPr marL="457200" indent="0" algn="l" rtl="0" fontAlgn="base" latinLnBrk="1">
      <a:lnSpc>
        <a:spcPct val="100000"/>
      </a:lnSpc>
      <a:spcBef>
        <a:spcPct val="30000"/>
      </a:spcBef>
      <a:spcAft>
        <a:spcPct val="0"/>
      </a:spcAft>
      <a:buFontTx/>
      <a:buNone/>
      <a:defRPr sz="1200" b="0" i="0" u="none" baseline="0">
        <a:solidFill>
          <a:schemeClr val="dk1"/>
        </a:solidFill>
        <a:latin typeface="等线" pitchFamily="2" charset="-122"/>
        <a:ea typeface="맑은 고딕" pitchFamily="34" charset="-127"/>
        <a:sym typeface="Arial" pitchFamily="34" charset="0"/>
      </a:defRPr>
    </a:lvl2pPr>
    <a:lvl3pPr marL="914400" indent="0" algn="l" rtl="0" fontAlgn="base" latinLnBrk="1">
      <a:lnSpc>
        <a:spcPct val="100000"/>
      </a:lnSpc>
      <a:spcBef>
        <a:spcPct val="30000"/>
      </a:spcBef>
      <a:spcAft>
        <a:spcPct val="0"/>
      </a:spcAft>
      <a:buFontTx/>
      <a:buNone/>
      <a:defRPr sz="1200" b="0" i="0" u="none" baseline="0">
        <a:solidFill>
          <a:schemeClr val="dk1"/>
        </a:solidFill>
        <a:latin typeface="等线" pitchFamily="2" charset="-122"/>
        <a:ea typeface="맑은 고딕" pitchFamily="34" charset="-127"/>
        <a:sym typeface="Arial" pitchFamily="34" charset="0"/>
      </a:defRPr>
    </a:lvl3pPr>
    <a:lvl4pPr marL="1371600" indent="0" algn="l" rtl="0" fontAlgn="base" latinLnBrk="1">
      <a:lnSpc>
        <a:spcPct val="100000"/>
      </a:lnSpc>
      <a:spcBef>
        <a:spcPct val="30000"/>
      </a:spcBef>
      <a:spcAft>
        <a:spcPct val="0"/>
      </a:spcAft>
      <a:buFontTx/>
      <a:buNone/>
      <a:defRPr sz="1200" b="0" i="0" u="none" baseline="0">
        <a:solidFill>
          <a:schemeClr val="dk1"/>
        </a:solidFill>
        <a:latin typeface="等线" pitchFamily="2" charset="-122"/>
        <a:ea typeface="맑은 고딕" pitchFamily="34" charset="-127"/>
        <a:sym typeface="Arial" pitchFamily="34" charset="0"/>
      </a:defRPr>
    </a:lvl4pPr>
    <a:lvl5pPr marL="1828800" indent="0" algn="l" rtl="0" fontAlgn="base" latinLnBrk="1">
      <a:lnSpc>
        <a:spcPct val="100000"/>
      </a:lnSpc>
      <a:spcBef>
        <a:spcPct val="30000"/>
      </a:spcBef>
      <a:spcAft>
        <a:spcPct val="0"/>
      </a:spcAft>
      <a:buFontTx/>
      <a:buNone/>
      <a:defRPr sz="1200" b="0" i="0" u="none" baseline="0">
        <a:solidFill>
          <a:schemeClr val="dk1"/>
        </a:solidFill>
        <a:latin typeface="等线" pitchFamily="2" charset="-122"/>
        <a:ea typeface="맑은 고딕" pitchFamily="34" charset="-127"/>
        <a:sym typeface="Arial" pitchFamily="34" charset="0"/>
      </a:defRPr>
    </a:lvl5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46" name="幻灯片图像占位符 1"/>
          <p:cNvSpPr>
            <a:spLocks noGrp="1" noRot="1" noChangeAspect="1"/>
          </p:cNvSpPr>
          <p:nvPr>
            <p:ph type="sldImg"/>
          </p:nvPr>
        </p:nvSpPr>
        <p:spPr bwMode="auto">
          <a:xfrm>
            <a:off x="381000" y="685800"/>
            <a:ext cx="6096000" cy="3429000"/>
          </a:xfrm>
          <a:prstGeom prst="rect">
            <a:avLst/>
          </a:prstGeom>
          <a:noFill/>
          <a:ln w="9525" cap="flat" cmpd="sng">
            <a:solidFill>
              <a:srgbClr val="000000">
                <a:alpha val="100000"/>
              </a:srgbClr>
            </a:solidFill>
            <a:prstDash val="solid"/>
            <a:miter/>
          </a:ln>
        </p:spPr>
        <p:txBody>
          <a:bodyPr vert="horz" lIns="91440" tIns="45720" rIns="91440" bIns="45720" anchor="ctr"/>
          <a:lstStyle/>
          <a:p>
            <a:endParaRPr/>
          </a:p>
        </p:txBody>
      </p:sp>
      <p:sp>
        <p:nvSpPr>
          <p:cNvPr id="1048747" name="备注占位符 2"/>
          <p:cNvSpPr>
            <a:spLocks noGrp="1"/>
          </p:cNvSpPr>
          <p:nvPr>
            <p:ph type="body" idx="1"/>
          </p:nvPr>
        </p:nvSpPr>
        <p:spPr bwMode="auto">
          <a:xfrm>
            <a:off x="685800" y="4400550"/>
            <a:ext cx="5486400" cy="3600450"/>
          </a:xfrm>
          <a:prstGeom prst="rect">
            <a:avLst/>
          </a:prstGeom>
          <a:noFill/>
        </p:spPr>
        <p:txBody>
          <a:bodyPr vert="horz" lIns="91440" tIns="45720" rIns="91440" bIns="45720" anchor="t"/>
          <a:lstStyle/>
          <a:p>
            <a:pPr lvl="0" eaLnBrk="1" latinLnBrk="1" hangingPunct="1">
              <a:spcBef>
                <a:spcPct val="0"/>
              </a:spcBef>
            </a:pPr>
            <a:r>
              <a:rPr lang="zh-CN" altLang="en-US" sz="1800">
                <a:ea typeface="等线" pitchFamily="2" charset="-122"/>
              </a:rPr>
              <a:t>平均每年招生人数</a:t>
            </a:r>
            <a:r>
              <a:rPr lang="en-US" altLang="zh-CN" sz="1800">
                <a:ea typeface="等线" pitchFamily="2" charset="-122"/>
              </a:rPr>
              <a:t>550</a:t>
            </a:r>
            <a:r>
              <a:rPr lang="zh-CN" altLang="en-US" sz="1800">
                <a:ea typeface="等线" pitchFamily="2" charset="-122"/>
              </a:rPr>
              <a:t>左右</a:t>
            </a:r>
          </a:p>
        </p:txBody>
      </p:sp>
      <p:sp>
        <p:nvSpPr>
          <p:cNvPr id="1048748" name="灯片编号占位符 3"/>
          <p:cNvSpPr txBox="1"/>
          <p:nvPr/>
        </p:nvSpPr>
        <p:spPr>
          <a:xfrm>
            <a:off x="3884612" y="8685212"/>
            <a:ext cx="2971800" cy="458787"/>
          </a:xfrm>
          <a:prstGeom prst="rect">
            <a:avLst/>
          </a:prstGeom>
          <a:noFill/>
          <a:ln>
            <a:noFill/>
          </a:ln>
        </p:spPr>
        <p:txBody>
          <a:bodyPr vert="horz" lIns="91440" tIns="45720" rIns="91440" bIns="45720" anchor="b"/>
          <a:lstStyle/>
          <a:p>
            <a:pPr lvl="0" algn="r" eaLnBrk="1" hangingPunct="1"/>
            <a:fld id="{566ABCEB-ACFC-4714-9973-3DA970169C29}" type="slidenum">
              <a:rPr lang="zh-CN" altLang="en-US" sz="1200"/>
              <a:pPr lvl="0" algn="r" eaLnBrk="1" hangingPunct="1"/>
              <a:t>26</a:t>
            </a:fld>
            <a:endParaRPr lang="zh-CN" alt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69" name="Notes Placeholder"/>
          <p:cNvSpPr>
            <a:spLocks noGrp="1"/>
          </p:cNvSpPr>
          <p:nvPr>
            <p:ph type="body" idx="1"/>
          </p:nvPr>
        </p:nvSpPr>
        <p:spPr>
          <a:xfrm>
            <a:off x="685800" y="4400550"/>
            <a:ext cx="5486400" cy="3600450"/>
          </a:xfrm>
          <a:prstGeom prst="rect">
            <a:avLst/>
          </a:prstGeom>
        </p:spPr>
        <p:txBody>
          <a:bodyPr vert="horz" lIns="91440" tIns="45720" rIns="91440" bIns="45720" anchor="t"/>
          <a:lstStyle/>
          <a:p>
            <a:pPr lvl="0" eaLnBrk="1" latinLnBrk="1" hangingPunct="1"/>
            <a:endParaRPr lang="ko-KR"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14" name="Notes Placeholder"/>
          <p:cNvSpPr>
            <a:spLocks noGrp="1"/>
          </p:cNvSpPr>
          <p:nvPr>
            <p:ph type="body" idx="1"/>
          </p:nvPr>
        </p:nvSpPr>
        <p:spPr>
          <a:xfrm>
            <a:off x="685800" y="4400550"/>
            <a:ext cx="5486400" cy="3600450"/>
          </a:xfrm>
          <a:prstGeom prst="rect">
            <a:avLst/>
          </a:prstGeom>
        </p:spPr>
        <p:txBody>
          <a:bodyPr vert="horz" lIns="91440" tIns="45720" rIns="91440" bIns="45720" anchor="t"/>
          <a:lstStyle/>
          <a:p>
            <a:pPr lvl="0" eaLnBrk="1" latinLnBrk="1" hangingPunct="1"/>
            <a:endParaRPr lang="ko-KR"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99" name="Notes Placeholder"/>
          <p:cNvSpPr>
            <a:spLocks noGrp="1"/>
          </p:cNvSpPr>
          <p:nvPr>
            <p:ph type="body" idx="1"/>
          </p:nvPr>
        </p:nvSpPr>
        <p:spPr>
          <a:xfrm>
            <a:off x="685800" y="4400550"/>
            <a:ext cx="5486400" cy="3600450"/>
          </a:xfrm>
          <a:prstGeom prst="rect">
            <a:avLst/>
          </a:prstGeom>
        </p:spPr>
        <p:txBody>
          <a:bodyPr vert="horz" lIns="91440" tIns="45720" rIns="91440" bIns="45720" anchor="t"/>
          <a:lstStyle/>
          <a:p>
            <a:pPr lvl="0" eaLnBrk="1" latinLnBrk="1" hangingPunct="1"/>
            <a:endParaRPr lang="ko-KR"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80" name="Notes Placeholder"/>
          <p:cNvSpPr>
            <a:spLocks noGrp="1"/>
          </p:cNvSpPr>
          <p:nvPr>
            <p:ph type="body" idx="1"/>
          </p:nvPr>
        </p:nvSpPr>
        <p:spPr>
          <a:xfrm>
            <a:off x="685800" y="4400550"/>
            <a:ext cx="5486400" cy="3600450"/>
          </a:xfrm>
          <a:prstGeom prst="rect">
            <a:avLst/>
          </a:prstGeom>
        </p:spPr>
        <p:txBody>
          <a:bodyPr vert="horz" lIns="91440" tIns="45720" rIns="91440" bIns="45720" anchor="t"/>
          <a:lstStyle/>
          <a:p>
            <a:pPr lvl="0" eaLnBrk="1" latinLnBrk="1" hangingPunct="1"/>
            <a:endParaRPr lang="ko-KR"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00" name="Notes Placeholder"/>
          <p:cNvSpPr>
            <a:spLocks noGrp="1"/>
          </p:cNvSpPr>
          <p:nvPr>
            <p:ph type="body" idx="1"/>
          </p:nvPr>
        </p:nvSpPr>
        <p:spPr>
          <a:xfrm>
            <a:off x="685800" y="4400550"/>
            <a:ext cx="5486400" cy="3600450"/>
          </a:xfrm>
          <a:prstGeom prst="rect">
            <a:avLst/>
          </a:prstGeom>
        </p:spPr>
        <p:txBody>
          <a:bodyPr vert="horz" lIns="91440" tIns="45720" rIns="91440" bIns="45720" anchor="t"/>
          <a:lstStyle/>
          <a:p>
            <a:pPr lvl="0" eaLnBrk="1" latinLnBrk="1" hangingPunct="1"/>
            <a:endParaRPr lang="ko-KR"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51" name="Notes Placeholder"/>
          <p:cNvSpPr>
            <a:spLocks noGrp="1"/>
          </p:cNvSpPr>
          <p:nvPr>
            <p:ph type="body" idx="1"/>
          </p:nvPr>
        </p:nvSpPr>
        <p:spPr>
          <a:xfrm>
            <a:off x="685800" y="4400550"/>
            <a:ext cx="5486400" cy="3600450"/>
          </a:xfrm>
          <a:prstGeom prst="rect">
            <a:avLst/>
          </a:prstGeom>
        </p:spPr>
        <p:txBody>
          <a:bodyPr vert="horz" lIns="91440" tIns="45720" rIns="91440" bIns="45720" anchor="t"/>
          <a:lstStyle/>
          <a:p>
            <a:pPr lvl="0" eaLnBrk="1" latinLnBrk="1" hangingPunct="1"/>
            <a:endParaRPr lang="ko-KR"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96" name="Notes Placeholder"/>
          <p:cNvSpPr>
            <a:spLocks noGrp="1"/>
          </p:cNvSpPr>
          <p:nvPr>
            <p:ph type="body" idx="1"/>
          </p:nvPr>
        </p:nvSpPr>
        <p:spPr>
          <a:xfrm>
            <a:off x="685800" y="4400550"/>
            <a:ext cx="5486400" cy="3600450"/>
          </a:xfrm>
          <a:prstGeom prst="rect">
            <a:avLst/>
          </a:prstGeom>
        </p:spPr>
        <p:txBody>
          <a:bodyPr vert="horz" lIns="91440" tIns="45720" rIns="91440" bIns="45720" anchor="t"/>
          <a:lstStyle/>
          <a:p>
            <a:pPr lvl="0" eaLnBrk="1" latinLnBrk="1" hangingPunct="1"/>
            <a:endParaRPr lang="ko-KR"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5" name="Notes Placeholder"/>
          <p:cNvSpPr>
            <a:spLocks noGrp="1"/>
          </p:cNvSpPr>
          <p:nvPr>
            <p:ph type="body" idx="1"/>
          </p:nvPr>
        </p:nvSpPr>
        <p:spPr>
          <a:xfrm>
            <a:off x="685800" y="4400550"/>
            <a:ext cx="5486400" cy="3600450"/>
          </a:xfrm>
          <a:prstGeom prst="rect">
            <a:avLst/>
          </a:prstGeom>
        </p:spPr>
        <p:txBody>
          <a:bodyPr vert="horz" lIns="91440" tIns="45720" rIns="91440" bIns="45720" anchor="t"/>
          <a:lstStyle/>
          <a:p>
            <a:pPr lvl="0" eaLnBrk="1" latinLnBrk="1" hangingPunct="1"/>
            <a:endParaRPr lang="ko-KR"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82" name="Notes Placeholder"/>
          <p:cNvSpPr>
            <a:spLocks noGrp="1"/>
          </p:cNvSpPr>
          <p:nvPr>
            <p:ph type="body" idx="1"/>
          </p:nvPr>
        </p:nvSpPr>
        <p:spPr>
          <a:xfrm>
            <a:off x="685800" y="4400550"/>
            <a:ext cx="5486400" cy="3600450"/>
          </a:xfrm>
          <a:prstGeom prst="rect">
            <a:avLst/>
          </a:prstGeom>
        </p:spPr>
        <p:txBody>
          <a:bodyPr vert="horz" lIns="91440" tIns="45720" rIns="91440" bIns="45720" anchor="t"/>
          <a:lstStyle/>
          <a:p>
            <a:pPr lvl="0" eaLnBrk="1" latinLnBrk="1" hangingPunct="1"/>
            <a:endParaRPr lang="ko-KR"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08" name="Notes Placeholder"/>
          <p:cNvSpPr>
            <a:spLocks noGrp="1"/>
          </p:cNvSpPr>
          <p:nvPr>
            <p:ph type="body" idx="1"/>
          </p:nvPr>
        </p:nvSpPr>
        <p:spPr>
          <a:xfrm>
            <a:off x="685800" y="4400550"/>
            <a:ext cx="5486400" cy="3600450"/>
          </a:xfrm>
          <a:prstGeom prst="rect">
            <a:avLst/>
          </a:prstGeom>
        </p:spPr>
        <p:txBody>
          <a:bodyPr vert="horz" lIns="91440" tIns="45720" rIns="91440" bIns="45720" anchor="t"/>
          <a:lstStyle/>
          <a:p>
            <a:pPr lvl="0" eaLnBrk="1" latinLnBrk="1" hangingPunct="1"/>
            <a:endParaRPr lang="ko-KR"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17" name="Notes Placeholder"/>
          <p:cNvSpPr>
            <a:spLocks noGrp="1"/>
          </p:cNvSpPr>
          <p:nvPr>
            <p:ph type="body" idx="1"/>
          </p:nvPr>
        </p:nvSpPr>
        <p:spPr>
          <a:xfrm>
            <a:off x="685800" y="4400550"/>
            <a:ext cx="5486400" cy="3600450"/>
          </a:xfrm>
          <a:prstGeom prst="rect">
            <a:avLst/>
          </a:prstGeom>
        </p:spPr>
        <p:txBody>
          <a:bodyPr vert="horz" lIns="91440" tIns="45720" rIns="91440" bIns="45720" anchor="t"/>
          <a:lstStyle/>
          <a:p>
            <a:pPr lvl="0" eaLnBrk="1" latinLnBrk="1" hangingPunct="1"/>
            <a:endParaRPr lang="ko-KR"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65" name="Notes Placeholder"/>
          <p:cNvSpPr>
            <a:spLocks noGrp="1"/>
          </p:cNvSpPr>
          <p:nvPr>
            <p:ph type="body" idx="1"/>
          </p:nvPr>
        </p:nvSpPr>
        <p:spPr>
          <a:xfrm>
            <a:off x="685800" y="4400550"/>
            <a:ext cx="5486400" cy="3600450"/>
          </a:xfrm>
          <a:prstGeom prst="rect">
            <a:avLst/>
          </a:prstGeom>
        </p:spPr>
        <p:txBody>
          <a:bodyPr vert="horz" lIns="91440" tIns="45720" rIns="91440" bIns="45720" anchor="t"/>
          <a:lstStyle/>
          <a:p>
            <a:pPr lvl="0" eaLnBrk="1" latinLnBrk="1" hangingPunct="1"/>
            <a:endParaRPr lang="ko-KR" altLang="zh-C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
        <p:cNvGrpSpPr/>
        <p:nvPr/>
      </p:nvGrpSpPr>
      <p:grpSpPr>
        <a:xfrm>
          <a:off x="0" y="0"/>
          <a:ext cx="0" cy="0"/>
          <a:chOff x="0" y="0"/>
          <a:chExt cx="0" cy="0"/>
        </a:xfrm>
      </p:grpSpPr>
      <p:pic>
        <p:nvPicPr>
          <p:cNvPr id="2097153" name="Picture 2" descr="bg1o"/>
          <p:cNvPicPr>
            <a:picLocks/>
          </p:cNvPicPr>
          <p:nvPr/>
        </p:nvPicPr>
        <p:blipFill>
          <a:blip r:embed="rId2"/>
          <a:srcRect/>
          <a:stretch>
            <a:fillRect/>
          </a:stretch>
        </p:blipFill>
        <p:spPr>
          <a:xfrm>
            <a:off x="0" y="0"/>
            <a:ext cx="12192000" cy="3800475"/>
          </a:xfrm>
          <a:prstGeom prst="rect">
            <a:avLst/>
          </a:prstGeom>
          <a:noFill/>
          <a:ln>
            <a:noFill/>
          </a:ln>
        </p:spPr>
      </p:pic>
      <p:sp>
        <p:nvSpPr>
          <p:cNvPr id="1048584" name="Rectangle 3"/>
          <p:cNvSpPr/>
          <p:nvPr/>
        </p:nvSpPr>
        <p:spPr>
          <a:xfrm>
            <a:off x="0" y="3746500"/>
            <a:ext cx="12192000" cy="3127375"/>
          </a:xfrm>
          <a:prstGeom prst="rect">
            <a:avLst/>
          </a:prstGeom>
          <a:solidFill>
            <a:srgbClr val="005668"/>
          </a:solid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5pPr>
          </a:lstStyle>
          <a:p>
            <a:pPr lvl="0" eaLnBrk="1" hangingPunct="1"/>
            <a:endParaRPr lang="zh-CN" altLang="en-US"/>
          </a:p>
        </p:txBody>
      </p:sp>
      <p:sp>
        <p:nvSpPr>
          <p:cNvPr id="1048585" name="Rectangle 4"/>
          <p:cNvSpPr/>
          <p:nvPr/>
        </p:nvSpPr>
        <p:spPr>
          <a:xfrm>
            <a:off x="0" y="6753225"/>
            <a:ext cx="12192000" cy="120650"/>
          </a:xfrm>
          <a:prstGeom prst="rect">
            <a:avLst/>
          </a:prstGeom>
          <a:solidFill>
            <a:srgbClr val="002653"/>
          </a:solid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5pPr>
          </a:lstStyle>
          <a:p>
            <a:pPr lvl="0" eaLnBrk="1" hangingPunct="1"/>
            <a:endParaRPr lang="zh-CN" altLang="en-US"/>
          </a:p>
        </p:txBody>
      </p:sp>
      <p:sp>
        <p:nvSpPr>
          <p:cNvPr id="1048586" name="Freeform 5"/>
          <p:cNvSpPr/>
          <p:nvPr/>
        </p:nvSpPr>
        <p:spPr bwMode="auto">
          <a:xfrm>
            <a:off x="11023600" y="3827462"/>
            <a:ext cx="1168400" cy="220662"/>
          </a:xfrm>
          <a:custGeom>
            <a:avLst/>
            <a:gdLst>
              <a:gd name="l" fmla="*/ 0 w 87"/>
              <a:gd name="t" fmla="*/ 0 h 22"/>
              <a:gd name="r" fmla="*/ 87 w 87"/>
              <a:gd name="b" fmla="*/ 22 h 22"/>
            </a:gdLst>
            <a:ahLst/>
            <a:cxnLst/>
            <a:rect l="l" t="t" r="r" b="b"/>
            <a:pathLst>
              <a:path w="87" h="22">
                <a:moveTo>
                  <a:pt x="0" y="0"/>
                </a:moveTo>
                <a:lnTo>
                  <a:pt x="87" y="0"/>
                </a:lnTo>
                <a:lnTo>
                  <a:pt x="87" y="22"/>
                </a:lnTo>
                <a:lnTo>
                  <a:pt x="24" y="22"/>
                </a:lnTo>
                <a:lnTo>
                  <a:pt x="0" y="0"/>
                </a:lnTo>
              </a:path>
            </a:pathLst>
          </a:custGeom>
          <a:solidFill>
            <a:srgbClr val="006980">
              <a:alpha val="100000"/>
            </a:srgbClr>
          </a:solidFill>
          <a:ln>
            <a:noFill/>
          </a:ln>
        </p:spPr>
      </p:sp>
      <p:sp>
        <p:nvSpPr>
          <p:cNvPr id="1048587" name="Rectangle 6"/>
          <p:cNvSpPr/>
          <p:nvPr/>
        </p:nvSpPr>
        <p:spPr>
          <a:xfrm>
            <a:off x="0" y="6742112"/>
            <a:ext cx="12206288" cy="20637"/>
          </a:xfrm>
          <a:prstGeom prst="rect">
            <a:avLst/>
          </a:prstGeom>
          <a:solidFill>
            <a:srgbClr val="009CBD"/>
          </a:solid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5pPr>
          </a:lstStyle>
          <a:p>
            <a:pPr lvl="0" eaLnBrk="1" hangingPunct="1"/>
            <a:endParaRPr lang="zh-CN" altLang="en-US"/>
          </a:p>
        </p:txBody>
      </p:sp>
      <p:sp>
        <p:nvSpPr>
          <p:cNvPr id="1048588" name="Rectangle 7"/>
          <p:cNvSpPr/>
          <p:nvPr/>
        </p:nvSpPr>
        <p:spPr>
          <a:xfrm>
            <a:off x="0" y="3797300"/>
            <a:ext cx="12192000" cy="30162"/>
          </a:xfrm>
          <a:prstGeom prst="rect">
            <a:avLst/>
          </a:prstGeom>
          <a:solidFill>
            <a:srgbClr val="006980"/>
          </a:solid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5pPr>
          </a:lstStyle>
          <a:p>
            <a:pPr lvl="0" eaLnBrk="1" hangingPunct="1"/>
            <a:endParaRPr lang="zh-CN" altLang="en-US"/>
          </a:p>
        </p:txBody>
      </p:sp>
      <p:sp>
        <p:nvSpPr>
          <p:cNvPr id="1048589" name="Freeform 8"/>
          <p:cNvSpPr/>
          <p:nvPr/>
        </p:nvSpPr>
        <p:spPr bwMode="auto">
          <a:xfrm>
            <a:off x="0" y="3595687"/>
            <a:ext cx="3490912" cy="141287"/>
          </a:xfrm>
          <a:custGeom>
            <a:avLst/>
            <a:gdLst>
              <a:gd name="l" fmla="*/ 0 w 260"/>
              <a:gd name="t" fmla="*/ 0 h 14"/>
              <a:gd name="r" fmla="*/ 260 w 260"/>
              <a:gd name="b" fmla="*/ 14 h 14"/>
            </a:gdLst>
            <a:ahLst/>
            <a:cxnLst/>
            <a:rect l="l" t="t" r="r" b="b"/>
            <a:pathLst>
              <a:path w="260" h="14">
                <a:moveTo>
                  <a:pt x="260" y="14"/>
                </a:moveTo>
                <a:lnTo>
                  <a:pt x="0" y="14"/>
                </a:lnTo>
                <a:lnTo>
                  <a:pt x="0" y="0"/>
                </a:lnTo>
                <a:lnTo>
                  <a:pt x="240" y="0"/>
                </a:lnTo>
                <a:lnTo>
                  <a:pt x="260" y="14"/>
                </a:lnTo>
              </a:path>
            </a:pathLst>
          </a:custGeom>
          <a:solidFill>
            <a:srgbClr val="FF7F00">
              <a:alpha val="100000"/>
            </a:srgbClr>
          </a:solidFill>
          <a:ln>
            <a:noFill/>
          </a:ln>
        </p:spPr>
      </p:sp>
      <p:sp>
        <p:nvSpPr>
          <p:cNvPr id="1048590" name="Rectangle 9"/>
          <p:cNvSpPr/>
          <p:nvPr/>
        </p:nvSpPr>
        <p:spPr>
          <a:xfrm>
            <a:off x="0" y="3706812"/>
            <a:ext cx="12192000" cy="100012"/>
          </a:xfrm>
          <a:prstGeom prst="rect">
            <a:avLst/>
          </a:prstGeom>
          <a:solidFill>
            <a:srgbClr val="002653"/>
          </a:solid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5pPr>
          </a:lstStyle>
          <a:p>
            <a:pPr lvl="0" eaLnBrk="1" hangingPunct="1"/>
            <a:endParaRPr lang="zh-CN" altLang="en-US"/>
          </a:p>
        </p:txBody>
      </p:sp>
      <p:sp>
        <p:nvSpPr>
          <p:cNvPr id="1048591" name="Rectangle 10"/>
          <p:cNvSpPr/>
          <p:nvPr/>
        </p:nvSpPr>
        <p:spPr>
          <a:xfrm>
            <a:off x="0" y="3706812"/>
            <a:ext cx="12192000" cy="30162"/>
          </a:xfrm>
          <a:prstGeom prst="rect">
            <a:avLst/>
          </a:prstGeom>
          <a:solidFill>
            <a:srgbClr val="F9D814"/>
          </a:solid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5pPr>
          </a:lstStyle>
          <a:p>
            <a:pPr lvl="0" eaLnBrk="1" hangingPunct="1"/>
            <a:endParaRPr lang="zh-CN" altLang="en-US"/>
          </a:p>
        </p:txBody>
      </p:sp>
      <p:pic>
        <p:nvPicPr>
          <p:cNvPr id="2097154" name="Picture 16" descr="CBA07_1의 복사본 (2)"/>
          <p:cNvPicPr>
            <a:picLocks/>
          </p:cNvPicPr>
          <p:nvPr/>
        </p:nvPicPr>
        <p:blipFill>
          <a:blip r:embed="rId3">
            <a:lum bright="-4000" contrast="48000"/>
          </a:blip>
          <a:srcRect/>
          <a:stretch>
            <a:fillRect/>
          </a:stretch>
        </p:blipFill>
        <p:spPr>
          <a:xfrm>
            <a:off x="5346700" y="4648200"/>
            <a:ext cx="1462087" cy="822325"/>
          </a:xfrm>
          <a:prstGeom prst="rect">
            <a:avLst/>
          </a:prstGeom>
          <a:noFill/>
          <a:ln>
            <a:noFill/>
          </a:ln>
        </p:spPr>
      </p:pic>
      <p:sp>
        <p:nvSpPr>
          <p:cNvPr id="1048594" name="Rectangle 13"/>
          <p:cNvSpPr>
            <a:spLocks noGrp="1"/>
          </p:cNvSpPr>
          <p:nvPr>
            <p:ph type="dt" sz="half" idx="2"/>
          </p:nvPr>
        </p:nvSpPr>
        <p:spPr>
          <a:xfrm>
            <a:off x="914400" y="6248400"/>
            <a:ext cx="2540000" cy="45720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5pPr>
          </a:lstStyle>
          <a:p>
            <a:pPr lvl="0" eaLnBrk="1" hangingPunct="1"/>
            <a:endParaRPr lang="en-US" altLang="ko-KR" sz="1400" b="0">
              <a:latin typeface="-윤고딕120" pitchFamily="18" charset="-127"/>
              <a:ea typeface="-윤고딕120" pitchFamily="18" charset="-127"/>
            </a:endParaRPr>
          </a:p>
        </p:txBody>
      </p:sp>
      <p:sp>
        <p:nvSpPr>
          <p:cNvPr id="1048595" name="Rectangle 14"/>
          <p:cNvSpPr>
            <a:spLocks noGrp="1"/>
          </p:cNvSpPr>
          <p:nvPr>
            <p:ph type="ftr" sz="quarter" idx="3"/>
          </p:nvPr>
        </p:nvSpPr>
        <p:spPr>
          <a:xfrm>
            <a:off x="4165600" y="6248400"/>
            <a:ext cx="3860800" cy="45720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5pPr>
          </a:lstStyle>
          <a:p>
            <a:pPr lvl="0" algn="ctr" eaLnBrk="1" hangingPunct="1"/>
            <a:endParaRPr lang="en-US" altLang="ko-KR" sz="1400" b="0">
              <a:latin typeface="-윤고딕120" pitchFamily="18" charset="-127"/>
              <a:ea typeface="-윤고딕120" pitchFamily="18" charset="-127"/>
            </a:endParaRPr>
          </a:p>
        </p:txBody>
      </p:sp>
      <p:sp>
        <p:nvSpPr>
          <p:cNvPr id="1048596" name="Rectangle 15"/>
          <p:cNvSpPr>
            <a:spLocks noGrp="1"/>
          </p:cNvSpPr>
          <p:nvPr>
            <p:ph type="sldNum" sz="quarter" idx="4"/>
          </p:nvPr>
        </p:nvSpPr>
        <p:spPr>
          <a:xfrm>
            <a:off x="8737600" y="6248400"/>
            <a:ext cx="2540000" cy="45720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5pPr>
          </a:lstStyle>
          <a:p>
            <a:pPr lvl="0" algn="r" eaLnBrk="1" hangingPunct="1"/>
            <a:fld id="{566ABCEB-ACFC-4714-9973-3DA970169C29}" type="slidenum">
              <a:rPr lang="en-US" altLang="ko-KR" sz="1400" b="0">
                <a:latin typeface="-윤고딕120" pitchFamily="18" charset="-127"/>
                <a:ea typeface="-윤고딕120" pitchFamily="18" charset="-127"/>
              </a:rPr>
              <a:pPr lvl="0" algn="r" eaLnBrk="1" hangingPunct="1"/>
              <a:t>‹#›</a:t>
            </a:fld>
            <a:endParaRPr lang="en-US" altLang="ko-KR" sz="1400" b="0">
              <a:latin typeface="-윤고딕120" pitchFamily="18" charset="-127"/>
              <a:ea typeface="-윤고딕120" pitchFamily="18" charset="-127"/>
            </a:endParaRPr>
          </a:p>
        </p:txBody>
      </p:sp>
      <p:sp>
        <p:nvSpPr>
          <p:cNvPr id="1048598" name="Rectangle 12"/>
          <p:cNvSpPr>
            <a:spLocks noGrp="1" noChangeArrowheads="1"/>
          </p:cNvSpPr>
          <p:nvPr>
            <p:ph type="subTitle" idx="1"/>
          </p:nvPr>
        </p:nvSpPr>
        <p:spPr>
          <a:xfrm>
            <a:off x="1828800" y="3822703"/>
            <a:ext cx="8534400" cy="1884363"/>
          </a:xfrm>
        </p:spPr>
        <p:txBody>
          <a:bodyPr/>
          <a:lstStyle>
            <a:lvl1pPr marL="0" indent="0" algn="ctr">
              <a:lnSpc>
                <a:spcPct val="120000"/>
              </a:lnSpc>
              <a:spcBef>
                <a:spcPct val="40000"/>
              </a:spcBef>
              <a:buFontTx/>
              <a:buNone/>
              <a:defRPr sz="3600">
                <a:solidFill>
                  <a:srgbClr val="1093B2"/>
                </a:solidFill>
              </a:defRPr>
            </a:lvl1pPr>
          </a:lstStyle>
          <a:p>
            <a:r>
              <a:rPr lang="ko-KR" altLang="en-US"/>
              <a:t>마스터 부제목 스타일 편집</a:t>
            </a:r>
          </a:p>
        </p:txBody>
      </p:sp>
      <p:sp>
        <p:nvSpPr>
          <p:cNvPr id="1048597" name="Rectangle 11"/>
          <p:cNvSpPr>
            <a:spLocks noGrp="1" noChangeArrowheads="1"/>
          </p:cNvSpPr>
          <p:nvPr>
            <p:ph type="ctrTitle"/>
          </p:nvPr>
        </p:nvSpPr>
        <p:spPr>
          <a:xfrm>
            <a:off x="774702" y="2678116"/>
            <a:ext cx="10807700" cy="1004887"/>
          </a:xfrm>
        </p:spPr>
        <p:txBody>
          <a:bodyPr/>
          <a:lstStyle>
            <a:lvl1pPr algn="ctr">
              <a:defRPr sz="4400">
                <a:solidFill>
                  <a:srgbClr val="EAEAEA"/>
                </a:solidFill>
              </a:defRPr>
            </a:lvl1pPr>
          </a:lstStyle>
          <a:p>
            <a:r>
              <a:rPr lang="ko-KR" altLang="en-US"/>
              <a:t>마스터 제목 스타일 편집</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9306" name="标题 1"/>
          <p:cNvSpPr>
            <a:spLocks noGrp="1"/>
          </p:cNvSpPr>
          <p:nvPr>
            <p:ph type="title"/>
          </p:nvPr>
        </p:nvSpPr>
        <p:spPr/>
        <p:txBody>
          <a:bodyPr/>
          <a:lstStyle/>
          <a:p>
            <a:r>
              <a:rPr lang="zh-CN" altLang="en-US"/>
              <a:t>单击此处编辑母版标题样式</a:t>
            </a:r>
          </a:p>
        </p:txBody>
      </p:sp>
      <p:sp>
        <p:nvSpPr>
          <p:cNvPr id="1049307"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581" name="Rectangle 8"/>
          <p:cNvSpPr>
            <a:spLocks noGrp="1"/>
          </p:cNvSpPr>
          <p:nvPr>
            <p:ph type="dt" sz="half" idx="2"/>
          </p:nvPr>
        </p:nvSpPr>
        <p:spPr>
          <a:xfrm>
            <a:off x="914400" y="6248400"/>
            <a:ext cx="2540000" cy="45720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5pPr>
          </a:lstStyle>
          <a:p>
            <a:pPr lvl="0" eaLnBrk="1" hangingPunct="1"/>
            <a:endParaRPr lang="en-US" altLang="ko-KR" sz="1400" b="0">
              <a:latin typeface="-윤고딕120" pitchFamily="18" charset="-127"/>
              <a:ea typeface="-윤고딕120" pitchFamily="18" charset="-127"/>
            </a:endParaRPr>
          </a:p>
        </p:txBody>
      </p:sp>
      <p:sp>
        <p:nvSpPr>
          <p:cNvPr id="1048583" name="Rectangle 10"/>
          <p:cNvSpPr>
            <a:spLocks noGrp="1"/>
          </p:cNvSpPr>
          <p:nvPr>
            <p:ph type="sldNum" sz="quarter" idx="4"/>
          </p:nvPr>
        </p:nvSpPr>
        <p:spPr>
          <a:xfrm>
            <a:off x="8737600" y="6248400"/>
            <a:ext cx="2540000" cy="45720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5pPr>
          </a:lstStyle>
          <a:p>
            <a:pPr lvl="0" algn="r" eaLnBrk="1" hangingPunct="1"/>
            <a:fld id="{566ABCEB-ACFC-4714-9973-3DA970169C29}" type="slidenum">
              <a:rPr lang="en-US" altLang="ko-KR" sz="1400" b="0">
                <a:latin typeface="-윤고딕120" pitchFamily="18" charset="-127"/>
                <a:ea typeface="-윤고딕120" pitchFamily="18" charset="-127"/>
              </a:rPr>
              <a:pPr lvl="0" algn="r" eaLnBrk="1" hangingPunct="1"/>
              <a:t>‹#›</a:t>
            </a:fld>
            <a:endParaRPr lang="en-US" altLang="ko-KR" sz="1400" b="0">
              <a:latin typeface="-윤고딕120" pitchFamily="18" charset="-127"/>
              <a:ea typeface="-윤고딕120" pitchFamily="18" charset="-127"/>
            </a:endParaRPr>
          </a:p>
        </p:txBody>
      </p:sp>
      <p:sp>
        <p:nvSpPr>
          <p:cNvPr id="1048582" name="Rectangle 9"/>
          <p:cNvSpPr>
            <a:spLocks noGrp="1"/>
          </p:cNvSpPr>
          <p:nvPr>
            <p:ph type="ftr" sz="quarter" idx="3"/>
          </p:nvPr>
        </p:nvSpPr>
        <p:spPr>
          <a:xfrm>
            <a:off x="4165600" y="6248400"/>
            <a:ext cx="3860800" cy="45720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5pPr>
          </a:lstStyle>
          <a:p>
            <a:pPr lvl="0" algn="ctr" eaLnBrk="1" hangingPunct="1"/>
            <a:endParaRPr lang="en-US" altLang="ko-KR" sz="1400" b="0">
              <a:latin typeface="-윤고딕120" pitchFamily="18" charset="-127"/>
              <a:ea typeface="-윤고딕120" pitchFamily="18" charset="-127"/>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1049308" name="竖排标题 1"/>
          <p:cNvSpPr>
            <a:spLocks noGrp="1"/>
          </p:cNvSpPr>
          <p:nvPr>
            <p:ph type="title" orient="vert"/>
          </p:nvPr>
        </p:nvSpPr>
        <p:spPr>
          <a:xfrm>
            <a:off x="8828617" y="220663"/>
            <a:ext cx="2777067" cy="5942012"/>
          </a:xfrm>
        </p:spPr>
        <p:txBody>
          <a:bodyPr vert="eaVert"/>
          <a:lstStyle/>
          <a:p>
            <a:r>
              <a:rPr lang="zh-CN" altLang="en-US"/>
              <a:t>单击此处编辑母版标题样式</a:t>
            </a:r>
          </a:p>
        </p:txBody>
      </p:sp>
      <p:sp>
        <p:nvSpPr>
          <p:cNvPr id="1049309" name="竖排文字占位符 2"/>
          <p:cNvSpPr>
            <a:spLocks noGrp="1"/>
          </p:cNvSpPr>
          <p:nvPr>
            <p:ph type="body" orient="vert" idx="1"/>
          </p:nvPr>
        </p:nvSpPr>
        <p:spPr>
          <a:xfrm>
            <a:off x="497417" y="220663"/>
            <a:ext cx="8128000" cy="59420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581" name="Rectangle 8"/>
          <p:cNvSpPr>
            <a:spLocks noGrp="1"/>
          </p:cNvSpPr>
          <p:nvPr>
            <p:ph type="dt" sz="half" idx="2"/>
          </p:nvPr>
        </p:nvSpPr>
        <p:spPr>
          <a:xfrm>
            <a:off x="914400" y="6248400"/>
            <a:ext cx="2540000" cy="45720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5pPr>
          </a:lstStyle>
          <a:p>
            <a:pPr lvl="0" eaLnBrk="1" hangingPunct="1"/>
            <a:endParaRPr lang="en-US" altLang="ko-KR" sz="1400" b="0">
              <a:latin typeface="-윤고딕120" pitchFamily="18" charset="-127"/>
              <a:ea typeface="-윤고딕120" pitchFamily="18" charset="-127"/>
            </a:endParaRPr>
          </a:p>
        </p:txBody>
      </p:sp>
      <p:sp>
        <p:nvSpPr>
          <p:cNvPr id="1048583" name="Rectangle 10"/>
          <p:cNvSpPr>
            <a:spLocks noGrp="1"/>
          </p:cNvSpPr>
          <p:nvPr>
            <p:ph type="sldNum" sz="quarter" idx="4"/>
          </p:nvPr>
        </p:nvSpPr>
        <p:spPr>
          <a:xfrm>
            <a:off x="8737600" y="6248400"/>
            <a:ext cx="2540000" cy="45720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5pPr>
          </a:lstStyle>
          <a:p>
            <a:pPr lvl="0" algn="r" eaLnBrk="1" hangingPunct="1"/>
            <a:fld id="{566ABCEB-ACFC-4714-9973-3DA970169C29}" type="slidenum">
              <a:rPr lang="en-US" altLang="ko-KR" sz="1400" b="0">
                <a:latin typeface="-윤고딕120" pitchFamily="18" charset="-127"/>
                <a:ea typeface="-윤고딕120" pitchFamily="18" charset="-127"/>
              </a:rPr>
              <a:pPr lvl="0" algn="r" eaLnBrk="1" hangingPunct="1"/>
              <a:t>‹#›</a:t>
            </a:fld>
            <a:endParaRPr lang="en-US" altLang="ko-KR" sz="1400" b="0">
              <a:latin typeface="-윤고딕120" pitchFamily="18" charset="-127"/>
              <a:ea typeface="-윤고딕120" pitchFamily="18" charset="-127"/>
            </a:endParaRPr>
          </a:p>
        </p:txBody>
      </p:sp>
      <p:sp>
        <p:nvSpPr>
          <p:cNvPr id="1048582" name="Rectangle 9"/>
          <p:cNvSpPr>
            <a:spLocks noGrp="1"/>
          </p:cNvSpPr>
          <p:nvPr>
            <p:ph type="ftr" sz="quarter" idx="3"/>
          </p:nvPr>
        </p:nvSpPr>
        <p:spPr>
          <a:xfrm>
            <a:off x="4165600" y="6248400"/>
            <a:ext cx="3860800" cy="45720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5pPr>
          </a:lstStyle>
          <a:p>
            <a:pPr lvl="0" algn="ctr" eaLnBrk="1" hangingPunct="1"/>
            <a:endParaRPr lang="en-US" altLang="ko-KR" sz="1400" b="0">
              <a:latin typeface="-윤고딕120" pitchFamily="18" charset="-127"/>
              <a:ea typeface="-윤고딕120" pitchFamily="18" charset="-127"/>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
        <p:cNvGrpSpPr/>
        <p:nvPr/>
      </p:nvGrpSpPr>
      <p:grpSpPr>
        <a:xfrm>
          <a:off x="0" y="0"/>
          <a:ext cx="0" cy="0"/>
          <a:chOff x="0" y="0"/>
          <a:chExt cx="0" cy="0"/>
        </a:xfrm>
      </p:grpSpPr>
      <p:pic>
        <p:nvPicPr>
          <p:cNvPr id="2097186" name="Picture 2" descr="bg1o"/>
          <p:cNvPicPr>
            <a:picLocks/>
          </p:cNvPicPr>
          <p:nvPr/>
        </p:nvPicPr>
        <p:blipFill>
          <a:blip r:embed="rId2"/>
          <a:srcRect/>
          <a:stretch>
            <a:fillRect/>
          </a:stretch>
        </p:blipFill>
        <p:spPr>
          <a:xfrm>
            <a:off x="0" y="0"/>
            <a:ext cx="12192000" cy="3800475"/>
          </a:xfrm>
          <a:prstGeom prst="rect">
            <a:avLst/>
          </a:prstGeom>
          <a:noFill/>
          <a:ln>
            <a:noFill/>
          </a:ln>
        </p:spPr>
      </p:pic>
      <p:sp>
        <p:nvSpPr>
          <p:cNvPr id="1048946" name="Rectangle 3"/>
          <p:cNvSpPr/>
          <p:nvPr/>
        </p:nvSpPr>
        <p:spPr>
          <a:xfrm>
            <a:off x="0" y="3746500"/>
            <a:ext cx="12192000" cy="3127375"/>
          </a:xfrm>
          <a:prstGeom prst="rect">
            <a:avLst/>
          </a:prstGeom>
          <a:solidFill>
            <a:srgbClr val="005668"/>
          </a:solid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5pPr>
          </a:lstStyle>
          <a:p>
            <a:pPr lvl="0" eaLnBrk="1" hangingPunct="1"/>
            <a:endParaRPr lang="zh-CN" altLang="en-US"/>
          </a:p>
        </p:txBody>
      </p:sp>
      <p:sp>
        <p:nvSpPr>
          <p:cNvPr id="1048947" name="Freeform 4"/>
          <p:cNvSpPr/>
          <p:nvPr/>
        </p:nvSpPr>
        <p:spPr bwMode="auto">
          <a:xfrm>
            <a:off x="241300" y="214312"/>
            <a:ext cx="11722100" cy="6489700"/>
          </a:xfrm>
          <a:custGeom>
            <a:avLst/>
            <a:gdLst>
              <a:gd name="l" fmla="*/ 0 w 848"/>
              <a:gd name="t" fmla="*/ 0 h 626"/>
              <a:gd name="r" fmla="*/ 848 w 848"/>
              <a:gd name="b" fmla="*/ 626 h 626"/>
            </a:gdLst>
            <a:ahLst/>
            <a:cxnLst/>
            <a:rect l="l" t="t" r="r" b="b"/>
            <a:pathLst>
              <a:path w="848" h="626">
                <a:moveTo>
                  <a:pt x="848" y="587"/>
                </a:moveTo>
                <a:cubicBezTo>
                  <a:pt x="848" y="609"/>
                  <a:pt x="831" y="626"/>
                  <a:pt x="810" y="626"/>
                </a:cubicBezTo>
                <a:lnTo>
                  <a:pt x="39" y="626"/>
                </a:lnTo>
                <a:cubicBezTo>
                  <a:pt x="18" y="626"/>
                  <a:pt x="0" y="609"/>
                  <a:pt x="0" y="587"/>
                </a:cubicBezTo>
                <a:lnTo>
                  <a:pt x="0" y="81"/>
                </a:lnTo>
                <a:lnTo>
                  <a:pt x="0" y="39"/>
                </a:lnTo>
                <a:cubicBezTo>
                  <a:pt x="0" y="18"/>
                  <a:pt x="18" y="0"/>
                  <a:pt x="39" y="0"/>
                </a:cubicBezTo>
                <a:cubicBezTo>
                  <a:pt x="39" y="0"/>
                  <a:pt x="578" y="0"/>
                  <a:pt x="578" y="0"/>
                </a:cubicBezTo>
                <a:cubicBezTo>
                  <a:pt x="614" y="0"/>
                  <a:pt x="614" y="33"/>
                  <a:pt x="614" y="33"/>
                </a:cubicBezTo>
                <a:cubicBezTo>
                  <a:pt x="614" y="33"/>
                  <a:pt x="614" y="70"/>
                  <a:pt x="614" y="70"/>
                </a:cubicBezTo>
                <a:cubicBezTo>
                  <a:pt x="614" y="111"/>
                  <a:pt x="646" y="110"/>
                  <a:pt x="646" y="110"/>
                </a:cubicBezTo>
                <a:lnTo>
                  <a:pt x="810" y="110"/>
                </a:lnTo>
                <a:cubicBezTo>
                  <a:pt x="831" y="110"/>
                  <a:pt x="848" y="127"/>
                  <a:pt x="848" y="148"/>
                </a:cubicBezTo>
                <a:lnTo>
                  <a:pt x="848" y="587"/>
                </a:lnTo>
              </a:path>
            </a:pathLst>
          </a:custGeom>
          <a:solidFill>
            <a:srgbClr val="EDFFED">
              <a:alpha val="100000"/>
            </a:srgbClr>
          </a:solidFill>
          <a:ln>
            <a:noFill/>
          </a:ln>
        </p:spPr>
      </p:sp>
      <p:sp>
        <p:nvSpPr>
          <p:cNvPr id="1048948" name="Freeform 5"/>
          <p:cNvSpPr/>
          <p:nvPr/>
        </p:nvSpPr>
        <p:spPr bwMode="auto">
          <a:xfrm>
            <a:off x="214312" y="193675"/>
            <a:ext cx="11788775" cy="6542087"/>
          </a:xfrm>
          <a:custGeom>
            <a:avLst/>
            <a:gdLst>
              <a:gd name="l" fmla="*/ 0 w 853"/>
              <a:gd name="t" fmla="*/ 0 h 631"/>
              <a:gd name="r" fmla="*/ 853 w 853"/>
              <a:gd name="b" fmla="*/ 631 h 631"/>
            </a:gdLst>
            <a:ahLst/>
            <a:cxnLst/>
            <a:rect l="l" t="t" r="r" b="b"/>
            <a:pathLst>
              <a:path w="853" h="631">
                <a:moveTo>
                  <a:pt x="41" y="0"/>
                </a:moveTo>
                <a:cubicBezTo>
                  <a:pt x="18" y="0"/>
                  <a:pt x="0" y="18"/>
                  <a:pt x="0" y="41"/>
                </a:cubicBezTo>
                <a:lnTo>
                  <a:pt x="0" y="589"/>
                </a:lnTo>
                <a:cubicBezTo>
                  <a:pt x="0" y="612"/>
                  <a:pt x="18" y="631"/>
                  <a:pt x="41" y="631"/>
                </a:cubicBezTo>
                <a:lnTo>
                  <a:pt x="812" y="631"/>
                </a:lnTo>
                <a:cubicBezTo>
                  <a:pt x="834" y="631"/>
                  <a:pt x="853" y="612"/>
                  <a:pt x="853" y="589"/>
                </a:cubicBezTo>
                <a:lnTo>
                  <a:pt x="853" y="150"/>
                </a:lnTo>
                <a:cubicBezTo>
                  <a:pt x="853" y="128"/>
                  <a:pt x="834" y="109"/>
                  <a:pt x="812" y="109"/>
                </a:cubicBezTo>
                <a:lnTo>
                  <a:pt x="648" y="109"/>
                </a:lnTo>
                <a:cubicBezTo>
                  <a:pt x="648" y="109"/>
                  <a:pt x="637" y="109"/>
                  <a:pt x="629" y="102"/>
                </a:cubicBezTo>
                <a:cubicBezTo>
                  <a:pt x="622" y="95"/>
                  <a:pt x="619" y="85"/>
                  <a:pt x="619" y="72"/>
                </a:cubicBezTo>
                <a:cubicBezTo>
                  <a:pt x="619" y="72"/>
                  <a:pt x="619" y="35"/>
                  <a:pt x="619" y="35"/>
                </a:cubicBezTo>
                <a:cubicBezTo>
                  <a:pt x="619" y="35"/>
                  <a:pt x="619" y="0"/>
                  <a:pt x="580" y="0"/>
                </a:cubicBezTo>
                <a:lnTo>
                  <a:pt x="41" y="0"/>
                </a:lnTo>
                <a:close/>
                <a:moveTo>
                  <a:pt x="5" y="589"/>
                </a:moveTo>
                <a:lnTo>
                  <a:pt x="5" y="41"/>
                </a:lnTo>
                <a:cubicBezTo>
                  <a:pt x="5" y="21"/>
                  <a:pt x="21" y="5"/>
                  <a:pt x="41" y="5"/>
                </a:cubicBezTo>
                <a:lnTo>
                  <a:pt x="580" y="5"/>
                </a:lnTo>
                <a:cubicBezTo>
                  <a:pt x="613" y="5"/>
                  <a:pt x="614" y="34"/>
                  <a:pt x="614" y="35"/>
                </a:cubicBezTo>
                <a:lnTo>
                  <a:pt x="614" y="72"/>
                </a:lnTo>
                <a:cubicBezTo>
                  <a:pt x="614" y="87"/>
                  <a:pt x="618" y="98"/>
                  <a:pt x="625" y="105"/>
                </a:cubicBezTo>
                <a:cubicBezTo>
                  <a:pt x="635" y="115"/>
                  <a:pt x="648" y="114"/>
                  <a:pt x="648" y="114"/>
                </a:cubicBezTo>
                <a:lnTo>
                  <a:pt x="812" y="114"/>
                </a:lnTo>
                <a:cubicBezTo>
                  <a:pt x="831" y="114"/>
                  <a:pt x="848" y="130"/>
                  <a:pt x="848" y="150"/>
                </a:cubicBezTo>
                <a:lnTo>
                  <a:pt x="848" y="589"/>
                </a:lnTo>
                <a:cubicBezTo>
                  <a:pt x="848" y="609"/>
                  <a:pt x="831" y="625"/>
                  <a:pt x="812" y="625"/>
                </a:cubicBezTo>
                <a:lnTo>
                  <a:pt x="41" y="625"/>
                </a:lnTo>
                <a:cubicBezTo>
                  <a:pt x="21" y="625"/>
                  <a:pt x="5" y="609"/>
                  <a:pt x="5" y="589"/>
                </a:cubicBezTo>
              </a:path>
            </a:pathLst>
          </a:custGeom>
          <a:solidFill>
            <a:srgbClr val="002653">
              <a:alpha val="100000"/>
            </a:srgbClr>
          </a:solidFill>
          <a:ln>
            <a:noFill/>
          </a:ln>
        </p:spPr>
      </p:sp>
      <p:sp>
        <p:nvSpPr>
          <p:cNvPr id="1048951" name="Holder 5"/>
          <p:cNvSpPr>
            <a:spLocks noGrp="1"/>
          </p:cNvSpPr>
          <p:nvPr>
            <p:ph type="ftr" sz="quarter" idx="3"/>
          </p:nvPr>
        </p:nvSpPr>
        <p:spPr>
          <a:xfrm>
            <a:off x="4165600" y="6248400"/>
            <a:ext cx="3860800" cy="457200"/>
          </a:xfrm>
          <a:prstGeom prst="rect">
            <a:avLst/>
          </a:prstGeom>
          <a:noFill/>
          <a:ln>
            <a:noFill/>
          </a:ln>
        </p:spPr>
        <p:txBody>
          <a:bodyPr vert="horz" lIns="0" tIns="0" rIns="0" bIns="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5pPr>
          </a:lstStyle>
          <a:p>
            <a:pPr lvl="0" algn="ctr" eaLnBrk="1" hangingPunct="1"/>
            <a:r>
              <a:rPr lang="zh-CN" altLang="en-US" sz="1600">
                <a:solidFill>
                  <a:schemeClr val="lt1"/>
                </a:solidFill>
                <a:latin typeface="宋体" pitchFamily="2" charset="-122"/>
                <a:ea typeface="-윤고딕120" pitchFamily="18" charset="-127"/>
              </a:rPr>
              <a:t>哈尔滨工业大学 徐晓飞</a:t>
            </a:r>
          </a:p>
        </p:txBody>
      </p:sp>
      <p:sp>
        <p:nvSpPr>
          <p:cNvPr id="1048952" name="Holder 6"/>
          <p:cNvSpPr>
            <a:spLocks noGrp="1"/>
          </p:cNvSpPr>
          <p:nvPr>
            <p:ph type="dt" sz="half" idx="2"/>
          </p:nvPr>
        </p:nvSpPr>
        <p:spPr>
          <a:xfrm>
            <a:off x="914400" y="6248400"/>
            <a:ext cx="2540000" cy="457200"/>
          </a:xfrm>
          <a:prstGeom prst="rect">
            <a:avLst/>
          </a:prstGeom>
          <a:noFill/>
          <a:ln>
            <a:noFill/>
          </a:ln>
        </p:spPr>
        <p:txBody>
          <a:bodyPr vert="horz" lIns="0" tIns="0" rIns="0" bIns="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5pPr>
          </a:lstStyle>
          <a:p>
            <a:pPr lvl="0" eaLnBrk="1" hangingPunct="1"/>
            <a:fld id="{566ABCEB-ACFC-4714-9973-3DA970169C29}" type="datetime1">
              <a:rPr lang="en-US" altLang="zh-CN" sz="1400" b="0">
                <a:solidFill>
                  <a:srgbClr val="898989"/>
                </a:solidFill>
                <a:latin typeface="-윤고딕120" pitchFamily="18" charset="-127"/>
                <a:ea typeface="-윤고딕120" pitchFamily="18" charset="-127"/>
              </a:rPr>
              <a:pPr lvl="0" eaLnBrk="1" hangingPunct="1"/>
              <a:t>1/2/2022</a:t>
            </a:fld>
            <a:endParaRPr lang="en-US" altLang="zh-CN" sz="1400" b="0">
              <a:solidFill>
                <a:srgbClr val="898989"/>
              </a:solidFill>
              <a:latin typeface="-윤고딕120" pitchFamily="18" charset="-127"/>
              <a:ea typeface="-윤고딕120" pitchFamily="18" charset="-127"/>
            </a:endParaRPr>
          </a:p>
        </p:txBody>
      </p:sp>
      <p:sp>
        <p:nvSpPr>
          <p:cNvPr id="1048953" name="Holder 7"/>
          <p:cNvSpPr>
            <a:spLocks noGrp="1"/>
          </p:cNvSpPr>
          <p:nvPr>
            <p:ph type="sldNum" sz="quarter" idx="4"/>
          </p:nvPr>
        </p:nvSpPr>
        <p:spPr>
          <a:xfrm>
            <a:off x="8737600" y="6248400"/>
            <a:ext cx="2540000" cy="457200"/>
          </a:xfrm>
          <a:prstGeom prst="rect">
            <a:avLst/>
          </a:prstGeom>
          <a:noFill/>
          <a:ln>
            <a:noFill/>
          </a:ln>
        </p:spPr>
        <p:txBody>
          <a:bodyPr vert="horz" lIns="0" tIns="0" rIns="0" bIns="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5pPr>
          </a:lstStyle>
          <a:p>
            <a:pPr lvl="0" algn="r" eaLnBrk="1" hangingPunct="1"/>
            <a:fld id="{566ABCEB-ACFC-4714-9973-3DA970169C29}" type="slidenum">
              <a:rPr lang="en-US" altLang="zh-CN" sz="1400" b="0">
                <a:solidFill>
                  <a:srgbClr val="898989"/>
                </a:solidFill>
                <a:latin typeface="-윤고딕120" pitchFamily="18" charset="-127"/>
                <a:ea typeface="-윤고딕120" pitchFamily="18" charset="-127"/>
              </a:rPr>
              <a:pPr lvl="0" algn="r" eaLnBrk="1" hangingPunct="1"/>
              <a:t>‹#›</a:t>
            </a:fld>
            <a:endParaRPr lang="en-US" altLang="zh-CN" sz="1400" b="0">
              <a:solidFill>
                <a:srgbClr val="898989"/>
              </a:solidFill>
              <a:latin typeface="-윤고딕120" pitchFamily="18" charset="-127"/>
              <a:ea typeface="-윤고딕120" pitchFamily="18" charset="-127"/>
            </a:endParaRPr>
          </a:p>
        </p:txBody>
      </p:sp>
      <p:sp>
        <p:nvSpPr>
          <p:cNvPr id="1048956" name="Holder 4"/>
          <p:cNvSpPr>
            <a:spLocks noGrp="1"/>
          </p:cNvSpPr>
          <p:nvPr>
            <p:ph sz="half" idx="3"/>
          </p:nvPr>
        </p:nvSpPr>
        <p:spPr>
          <a:xfrm>
            <a:off x="6278879" y="1577340"/>
            <a:ext cx="5303520" cy="369332"/>
          </a:xfrm>
          <a:prstGeom prst="rect">
            <a:avLst/>
          </a:prstGeom>
        </p:spPr>
        <p:txBody>
          <a:bodyPr wrap="square" lIns="0" tIns="0" rIns="0" bIns="0">
            <a:spAutoFit/>
          </a:bodyPr>
          <a:lstStyle/>
          <a:p>
            <a:endParaRPr/>
          </a:p>
        </p:txBody>
      </p:sp>
      <p:sp>
        <p:nvSpPr>
          <p:cNvPr id="1048955" name="Holder 3"/>
          <p:cNvSpPr>
            <a:spLocks noGrp="1"/>
          </p:cNvSpPr>
          <p:nvPr>
            <p:ph sz="half" idx="2"/>
          </p:nvPr>
        </p:nvSpPr>
        <p:spPr>
          <a:xfrm>
            <a:off x="1463192" y="1679976"/>
            <a:ext cx="3207278" cy="492443"/>
          </a:xfrm>
          <a:prstGeom prst="rect">
            <a:avLst/>
          </a:prstGeom>
        </p:spPr>
        <p:txBody>
          <a:bodyPr wrap="square" lIns="0" tIns="0" rIns="0" bIns="0">
            <a:spAutoFit/>
          </a:bodyPr>
          <a:lstStyle>
            <a:lvl1pPr>
              <a:defRPr sz="3200" b="1" i="0">
                <a:solidFill>
                  <a:schemeClr val="hlink"/>
                </a:solidFill>
                <a:latin typeface="宋体"/>
                <a:cs typeface="宋体"/>
              </a:defRPr>
            </a:lvl1pPr>
          </a:lstStyle>
          <a:p>
            <a:endParaRPr/>
          </a:p>
        </p:txBody>
      </p:sp>
      <p:sp>
        <p:nvSpPr>
          <p:cNvPr id="1048954" name="Holder 2"/>
          <p:cNvSpPr>
            <a:spLocks noGrp="1"/>
          </p:cNvSpPr>
          <p:nvPr>
            <p:ph type="title"/>
          </p:nvPr>
        </p:nvSpPr>
        <p:spPr/>
        <p:txBody>
          <a:bodyPr lIns="0" tIns="0" rIns="0" bIns="0"/>
          <a:lstStyle>
            <a:lvl1pPr>
              <a:defRPr sz="4000" b="1" i="0">
                <a:solidFill>
                  <a:schemeClr val="bg1"/>
                </a:solidFill>
                <a:latin typeface="宋体"/>
                <a:cs typeface="宋体"/>
              </a:defRPr>
            </a:lvl1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
        <p:cNvGrpSpPr/>
        <p:nvPr/>
      </p:nvGrpSpPr>
      <p:grpSpPr>
        <a:xfrm>
          <a:off x="0" y="0"/>
          <a:ext cx="0" cy="0"/>
          <a:chOff x="0" y="0"/>
          <a:chExt cx="0" cy="0"/>
        </a:xfrm>
      </p:grpSpPr>
      <p:sp>
        <p:nvSpPr>
          <p:cNvPr id="1049009" name="bk object 16"/>
          <p:cNvSpPr/>
          <p:nvPr/>
        </p:nvSpPr>
        <p:spPr>
          <a:xfrm>
            <a:off x="882650" y="315912"/>
            <a:ext cx="10426700" cy="777875"/>
          </a:xfrm>
          <a:prstGeom prst="rect">
            <a:avLst/>
          </a:prstGeom>
          <a:blipFill rotWithShape="1">
            <a:blip r:embed="rId2">
              <a:alphaModFix/>
            </a:blip>
            <a:srcRect/>
            <a:stretch>
              <a:fillRect/>
            </a:stretch>
          </a:blipFill>
          <a:ln>
            <a:noFill/>
          </a:ln>
        </p:spPr>
        <p:txBody>
          <a:bodyPr vert="horz" lIns="0" tIns="0" rIns="0" bIns="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5pPr>
          </a:lstStyle>
          <a:p>
            <a:endParaRPr lang="ko-KR" altLang="zh-CN"/>
          </a:p>
        </p:txBody>
      </p:sp>
      <p:sp>
        <p:nvSpPr>
          <p:cNvPr id="1049012" name="Holder 2"/>
          <p:cNvSpPr>
            <a:spLocks noGrp="1"/>
          </p:cNvSpPr>
          <p:nvPr>
            <p:ph type="ftr" sz="quarter" idx="3"/>
          </p:nvPr>
        </p:nvSpPr>
        <p:spPr>
          <a:xfrm>
            <a:off x="4165600" y="6248400"/>
            <a:ext cx="3860800" cy="457200"/>
          </a:xfrm>
          <a:prstGeom prst="rect">
            <a:avLst/>
          </a:prstGeom>
          <a:noFill/>
          <a:ln>
            <a:noFill/>
          </a:ln>
        </p:spPr>
        <p:txBody>
          <a:bodyPr vert="horz" lIns="0" tIns="0" rIns="0" bIns="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5pPr>
          </a:lstStyle>
          <a:p>
            <a:pPr lvl="0" algn="ctr" eaLnBrk="1" hangingPunct="1"/>
            <a:r>
              <a:rPr lang="zh-CN" altLang="en-US" sz="1600">
                <a:solidFill>
                  <a:schemeClr val="lt1"/>
                </a:solidFill>
                <a:latin typeface="宋体" pitchFamily="2" charset="-122"/>
                <a:ea typeface="-윤고딕120" pitchFamily="18" charset="-127"/>
              </a:rPr>
              <a:t>哈尔滨工业大学 徐晓飞</a:t>
            </a:r>
          </a:p>
        </p:txBody>
      </p:sp>
      <p:sp>
        <p:nvSpPr>
          <p:cNvPr id="1049013" name="Holder 3"/>
          <p:cNvSpPr>
            <a:spLocks noGrp="1"/>
          </p:cNvSpPr>
          <p:nvPr>
            <p:ph type="dt" sz="half" idx="2"/>
          </p:nvPr>
        </p:nvSpPr>
        <p:spPr>
          <a:xfrm>
            <a:off x="914400" y="6248400"/>
            <a:ext cx="2540000" cy="457200"/>
          </a:xfrm>
          <a:prstGeom prst="rect">
            <a:avLst/>
          </a:prstGeom>
          <a:noFill/>
          <a:ln>
            <a:noFill/>
          </a:ln>
        </p:spPr>
        <p:txBody>
          <a:bodyPr vert="horz" lIns="0" tIns="0" rIns="0" bIns="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5pPr>
          </a:lstStyle>
          <a:p>
            <a:pPr lvl="0" eaLnBrk="1" hangingPunct="1"/>
            <a:fld id="{566ABCEB-ACFC-4714-9973-3DA970169C29}" type="datetime1">
              <a:rPr lang="en-US" altLang="zh-CN" sz="1400" b="0">
                <a:solidFill>
                  <a:srgbClr val="898989"/>
                </a:solidFill>
                <a:latin typeface="-윤고딕120" pitchFamily="18" charset="-127"/>
                <a:ea typeface="-윤고딕120" pitchFamily="18" charset="-127"/>
              </a:rPr>
              <a:pPr lvl="0" eaLnBrk="1" hangingPunct="1"/>
              <a:t>1/2/2022</a:t>
            </a:fld>
            <a:endParaRPr lang="en-US" altLang="zh-CN" sz="1400" b="0">
              <a:solidFill>
                <a:srgbClr val="898989"/>
              </a:solidFill>
              <a:latin typeface="-윤고딕120" pitchFamily="18" charset="-127"/>
              <a:ea typeface="-윤고딕120" pitchFamily="18" charset="-127"/>
            </a:endParaRPr>
          </a:p>
        </p:txBody>
      </p:sp>
      <p:sp>
        <p:nvSpPr>
          <p:cNvPr id="1049014" name="Holder 4"/>
          <p:cNvSpPr>
            <a:spLocks noGrp="1"/>
          </p:cNvSpPr>
          <p:nvPr>
            <p:ph type="sldNum" sz="quarter" idx="4"/>
          </p:nvPr>
        </p:nvSpPr>
        <p:spPr>
          <a:xfrm>
            <a:off x="8737600" y="6248400"/>
            <a:ext cx="2540000" cy="457200"/>
          </a:xfrm>
          <a:prstGeom prst="rect">
            <a:avLst/>
          </a:prstGeom>
          <a:noFill/>
          <a:ln>
            <a:noFill/>
          </a:ln>
        </p:spPr>
        <p:txBody>
          <a:bodyPr vert="horz" lIns="0" tIns="0" rIns="0" bIns="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5pPr>
          </a:lstStyle>
          <a:p>
            <a:pPr lvl="0" algn="r" eaLnBrk="1" hangingPunct="1"/>
            <a:fld id="{566ABCEB-ACFC-4714-9973-3DA970169C29}" type="slidenum">
              <a:rPr lang="en-US" altLang="zh-CN" sz="1400" b="0">
                <a:solidFill>
                  <a:srgbClr val="898989"/>
                </a:solidFill>
                <a:latin typeface="-윤고딕120" pitchFamily="18" charset="-127"/>
                <a:ea typeface="-윤고딕120" pitchFamily="18" charset="-127"/>
              </a:rPr>
              <a:pPr lvl="0" algn="r" eaLnBrk="1" hangingPunct="1"/>
              <a:t>‹#›</a:t>
            </a:fld>
            <a:endParaRPr lang="en-US" altLang="zh-CN" sz="1400" b="0">
              <a:solidFill>
                <a:srgbClr val="898989"/>
              </a:solidFill>
              <a:latin typeface="-윤고딕120" pitchFamily="18" charset="-127"/>
              <a:ea typeface="-윤고딕120" pitchFamily="18" charset="-127"/>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8603" name="标题 1"/>
          <p:cNvSpPr>
            <a:spLocks noGrp="1"/>
          </p:cNvSpPr>
          <p:nvPr>
            <p:ph type="title"/>
          </p:nvPr>
        </p:nvSpPr>
        <p:spPr/>
        <p:txBody>
          <a:bodyPr/>
          <a:lstStyle/>
          <a:p>
            <a:r>
              <a:rPr lang="zh-CN" altLang="en-US"/>
              <a:t>单击此处编辑母版标题样式</a:t>
            </a:r>
          </a:p>
        </p:txBody>
      </p:sp>
      <p:sp>
        <p:nvSpPr>
          <p:cNvPr id="1048604"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581" name="Rectangle 8"/>
          <p:cNvSpPr>
            <a:spLocks noGrp="1"/>
          </p:cNvSpPr>
          <p:nvPr>
            <p:ph type="dt" sz="half" idx="2"/>
          </p:nvPr>
        </p:nvSpPr>
        <p:spPr>
          <a:xfrm>
            <a:off x="914400" y="6248400"/>
            <a:ext cx="2540000" cy="45720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5pPr>
          </a:lstStyle>
          <a:p>
            <a:pPr lvl="0" eaLnBrk="1" hangingPunct="1"/>
            <a:endParaRPr lang="en-US" altLang="ko-KR" sz="1400" b="0">
              <a:latin typeface="-윤고딕120" pitchFamily="18" charset="-127"/>
              <a:ea typeface="-윤고딕120" pitchFamily="18" charset="-127"/>
            </a:endParaRPr>
          </a:p>
        </p:txBody>
      </p:sp>
      <p:sp>
        <p:nvSpPr>
          <p:cNvPr id="1048583" name="Rectangle 10"/>
          <p:cNvSpPr>
            <a:spLocks noGrp="1"/>
          </p:cNvSpPr>
          <p:nvPr>
            <p:ph type="sldNum" sz="quarter" idx="4"/>
          </p:nvPr>
        </p:nvSpPr>
        <p:spPr>
          <a:xfrm>
            <a:off x="8737600" y="6248400"/>
            <a:ext cx="2540000" cy="45720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5pPr>
          </a:lstStyle>
          <a:p>
            <a:pPr lvl="0" algn="r" eaLnBrk="1" hangingPunct="1"/>
            <a:fld id="{566ABCEB-ACFC-4714-9973-3DA970169C29}" type="slidenum">
              <a:rPr lang="en-US" altLang="ko-KR" sz="1400" b="0">
                <a:latin typeface="-윤고딕120" pitchFamily="18" charset="-127"/>
                <a:ea typeface="-윤고딕120" pitchFamily="18" charset="-127"/>
              </a:rPr>
              <a:pPr lvl="0" algn="r" eaLnBrk="1" hangingPunct="1"/>
              <a:t>‹#›</a:t>
            </a:fld>
            <a:endParaRPr lang="en-US" altLang="ko-KR" sz="1400" b="0">
              <a:latin typeface="-윤고딕120" pitchFamily="18" charset="-127"/>
              <a:ea typeface="-윤고딕120" pitchFamily="18" charset="-127"/>
            </a:endParaRPr>
          </a:p>
        </p:txBody>
      </p:sp>
      <p:sp>
        <p:nvSpPr>
          <p:cNvPr id="1048582" name="Rectangle 9"/>
          <p:cNvSpPr>
            <a:spLocks noGrp="1"/>
          </p:cNvSpPr>
          <p:nvPr>
            <p:ph type="ftr" sz="quarter" idx="3"/>
          </p:nvPr>
        </p:nvSpPr>
        <p:spPr>
          <a:xfrm>
            <a:off x="4165600" y="6248400"/>
            <a:ext cx="3860800" cy="45720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5pPr>
          </a:lstStyle>
          <a:p>
            <a:pPr lvl="0" algn="ctr" eaLnBrk="1" hangingPunct="1"/>
            <a:endParaRPr lang="en-US" altLang="ko-KR" sz="1400" b="0">
              <a:latin typeface="-윤고딕120" pitchFamily="18" charset="-127"/>
              <a:ea typeface="-윤고딕120" pitchFamily="18" charset="-127"/>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9290" name="标题 1"/>
          <p:cNvSpPr>
            <a:spLocks noGrp="1"/>
          </p:cNvSpPr>
          <p:nvPr>
            <p:ph type="title"/>
          </p:nvPr>
        </p:nvSpPr>
        <p:spPr>
          <a:xfrm>
            <a:off x="963084" y="4406903"/>
            <a:ext cx="10363200" cy="1362075"/>
          </a:xfrm>
        </p:spPr>
        <p:txBody>
          <a:bodyPr anchor="t"/>
          <a:lstStyle>
            <a:lvl1pPr algn="l">
              <a:defRPr sz="4000" b="1" cap="all"/>
            </a:lvl1pPr>
          </a:lstStyle>
          <a:p>
            <a:r>
              <a:rPr lang="zh-CN" altLang="en-US"/>
              <a:t>单击此处编辑母版标题样式</a:t>
            </a:r>
          </a:p>
        </p:txBody>
      </p:sp>
      <p:sp>
        <p:nvSpPr>
          <p:cNvPr id="1049291"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1048581" name="Rectangle 8"/>
          <p:cNvSpPr>
            <a:spLocks noGrp="1"/>
          </p:cNvSpPr>
          <p:nvPr>
            <p:ph type="dt" sz="half" idx="2"/>
          </p:nvPr>
        </p:nvSpPr>
        <p:spPr>
          <a:xfrm>
            <a:off x="914400" y="6248400"/>
            <a:ext cx="2540000" cy="45720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5pPr>
          </a:lstStyle>
          <a:p>
            <a:pPr lvl="0" eaLnBrk="1" hangingPunct="1"/>
            <a:endParaRPr lang="en-US" altLang="ko-KR" sz="1400" b="0">
              <a:latin typeface="-윤고딕120" pitchFamily="18" charset="-127"/>
              <a:ea typeface="-윤고딕120" pitchFamily="18" charset="-127"/>
            </a:endParaRPr>
          </a:p>
        </p:txBody>
      </p:sp>
      <p:sp>
        <p:nvSpPr>
          <p:cNvPr id="1048583" name="Rectangle 10"/>
          <p:cNvSpPr>
            <a:spLocks noGrp="1"/>
          </p:cNvSpPr>
          <p:nvPr>
            <p:ph type="sldNum" sz="quarter" idx="4"/>
          </p:nvPr>
        </p:nvSpPr>
        <p:spPr>
          <a:xfrm>
            <a:off x="8737600" y="6248400"/>
            <a:ext cx="2540000" cy="45720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5pPr>
          </a:lstStyle>
          <a:p>
            <a:pPr lvl="0" algn="r" eaLnBrk="1" hangingPunct="1"/>
            <a:fld id="{566ABCEB-ACFC-4714-9973-3DA970169C29}" type="slidenum">
              <a:rPr lang="en-US" altLang="ko-KR" sz="1400" b="0">
                <a:latin typeface="-윤고딕120" pitchFamily="18" charset="-127"/>
                <a:ea typeface="-윤고딕120" pitchFamily="18" charset="-127"/>
              </a:rPr>
              <a:pPr lvl="0" algn="r" eaLnBrk="1" hangingPunct="1"/>
              <a:t>‹#›</a:t>
            </a:fld>
            <a:endParaRPr lang="en-US" altLang="ko-KR" sz="1400" b="0">
              <a:latin typeface="-윤고딕120" pitchFamily="18" charset="-127"/>
              <a:ea typeface="-윤고딕120" pitchFamily="18" charset="-127"/>
            </a:endParaRPr>
          </a:p>
        </p:txBody>
      </p:sp>
      <p:sp>
        <p:nvSpPr>
          <p:cNvPr id="1048582" name="Rectangle 9"/>
          <p:cNvSpPr>
            <a:spLocks noGrp="1"/>
          </p:cNvSpPr>
          <p:nvPr>
            <p:ph type="ftr" sz="quarter" idx="3"/>
          </p:nvPr>
        </p:nvSpPr>
        <p:spPr>
          <a:xfrm>
            <a:off x="4165600" y="6248400"/>
            <a:ext cx="3860800" cy="45720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5pPr>
          </a:lstStyle>
          <a:p>
            <a:pPr lvl="0" algn="ctr" eaLnBrk="1" hangingPunct="1"/>
            <a:endParaRPr lang="en-US" altLang="ko-KR" sz="1400" b="0">
              <a:latin typeface="-윤고딕120" pitchFamily="18" charset="-127"/>
              <a:ea typeface="-윤고딕120" pitchFamily="18" charset="-127"/>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9292" name="标题 1"/>
          <p:cNvSpPr>
            <a:spLocks noGrp="1"/>
          </p:cNvSpPr>
          <p:nvPr>
            <p:ph type="title"/>
          </p:nvPr>
        </p:nvSpPr>
        <p:spPr/>
        <p:txBody>
          <a:bodyPr/>
          <a:lstStyle/>
          <a:p>
            <a:r>
              <a:rPr lang="zh-CN" altLang="en-US"/>
              <a:t>单击此处编辑母版标题样式</a:t>
            </a:r>
          </a:p>
        </p:txBody>
      </p:sp>
      <p:sp>
        <p:nvSpPr>
          <p:cNvPr id="1049293" name="内容占位符 2"/>
          <p:cNvSpPr>
            <a:spLocks noGrp="1"/>
          </p:cNvSpPr>
          <p:nvPr>
            <p:ph sz="half" idx="1"/>
          </p:nvPr>
        </p:nvSpPr>
        <p:spPr>
          <a:xfrm>
            <a:off x="497419" y="1481141"/>
            <a:ext cx="5452533" cy="46815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294" name="内容占位符 3"/>
          <p:cNvSpPr>
            <a:spLocks noGrp="1"/>
          </p:cNvSpPr>
          <p:nvPr>
            <p:ph sz="half" idx="2"/>
          </p:nvPr>
        </p:nvSpPr>
        <p:spPr>
          <a:xfrm>
            <a:off x="6153152" y="1481141"/>
            <a:ext cx="5452533" cy="46815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581" name="Rectangle 8"/>
          <p:cNvSpPr>
            <a:spLocks noGrp="1"/>
          </p:cNvSpPr>
          <p:nvPr>
            <p:ph type="dt" sz="half" idx="2"/>
          </p:nvPr>
        </p:nvSpPr>
        <p:spPr>
          <a:xfrm>
            <a:off x="914400" y="6248400"/>
            <a:ext cx="2540000" cy="45720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5pPr>
          </a:lstStyle>
          <a:p>
            <a:pPr lvl="0" eaLnBrk="1" hangingPunct="1"/>
            <a:endParaRPr lang="en-US" altLang="ko-KR" sz="1400" b="0">
              <a:latin typeface="-윤고딕120" pitchFamily="18" charset="-127"/>
              <a:ea typeface="-윤고딕120" pitchFamily="18" charset="-127"/>
            </a:endParaRPr>
          </a:p>
        </p:txBody>
      </p:sp>
      <p:sp>
        <p:nvSpPr>
          <p:cNvPr id="1048583" name="Rectangle 10"/>
          <p:cNvSpPr>
            <a:spLocks noGrp="1"/>
          </p:cNvSpPr>
          <p:nvPr>
            <p:ph type="sldNum" sz="quarter" idx="4"/>
          </p:nvPr>
        </p:nvSpPr>
        <p:spPr>
          <a:xfrm>
            <a:off x="8737600" y="6248400"/>
            <a:ext cx="2540000" cy="45720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5pPr>
          </a:lstStyle>
          <a:p>
            <a:pPr lvl="0" algn="r" eaLnBrk="1" hangingPunct="1"/>
            <a:fld id="{566ABCEB-ACFC-4714-9973-3DA970169C29}" type="slidenum">
              <a:rPr lang="en-US" altLang="ko-KR" sz="1400" b="0">
                <a:latin typeface="-윤고딕120" pitchFamily="18" charset="-127"/>
                <a:ea typeface="-윤고딕120" pitchFamily="18" charset="-127"/>
              </a:rPr>
              <a:pPr lvl="0" algn="r" eaLnBrk="1" hangingPunct="1"/>
              <a:t>‹#›</a:t>
            </a:fld>
            <a:endParaRPr lang="en-US" altLang="ko-KR" sz="1400" b="0">
              <a:latin typeface="-윤고딕120" pitchFamily="18" charset="-127"/>
              <a:ea typeface="-윤고딕120" pitchFamily="18" charset="-127"/>
            </a:endParaRPr>
          </a:p>
        </p:txBody>
      </p:sp>
      <p:sp>
        <p:nvSpPr>
          <p:cNvPr id="1048582" name="Rectangle 9"/>
          <p:cNvSpPr>
            <a:spLocks noGrp="1"/>
          </p:cNvSpPr>
          <p:nvPr>
            <p:ph type="ftr" sz="quarter" idx="3"/>
          </p:nvPr>
        </p:nvSpPr>
        <p:spPr>
          <a:xfrm>
            <a:off x="4165600" y="6248400"/>
            <a:ext cx="3860800" cy="45720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5pPr>
          </a:lstStyle>
          <a:p>
            <a:pPr lvl="0" algn="ctr" eaLnBrk="1" hangingPunct="1"/>
            <a:endParaRPr lang="en-US" altLang="ko-KR" sz="1400" b="0">
              <a:latin typeface="-윤고딕120" pitchFamily="18" charset="-127"/>
              <a:ea typeface="-윤고딕120" pitchFamily="18" charset="-127"/>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9295"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1049296"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297"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298" name="文本占位符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9299" name="内容占位符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581" name="Rectangle 8"/>
          <p:cNvSpPr>
            <a:spLocks noGrp="1"/>
          </p:cNvSpPr>
          <p:nvPr>
            <p:ph type="dt" sz="half" idx="2"/>
          </p:nvPr>
        </p:nvSpPr>
        <p:spPr>
          <a:xfrm>
            <a:off x="914400" y="6248400"/>
            <a:ext cx="2540000" cy="45720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5pPr>
          </a:lstStyle>
          <a:p>
            <a:pPr lvl="0" eaLnBrk="1" hangingPunct="1"/>
            <a:endParaRPr lang="en-US" altLang="ko-KR" sz="1400" b="0">
              <a:latin typeface="-윤고딕120" pitchFamily="18" charset="-127"/>
              <a:ea typeface="-윤고딕120" pitchFamily="18" charset="-127"/>
            </a:endParaRPr>
          </a:p>
        </p:txBody>
      </p:sp>
      <p:sp>
        <p:nvSpPr>
          <p:cNvPr id="1048583" name="Rectangle 10"/>
          <p:cNvSpPr>
            <a:spLocks noGrp="1"/>
          </p:cNvSpPr>
          <p:nvPr>
            <p:ph type="sldNum" sz="quarter" idx="4"/>
          </p:nvPr>
        </p:nvSpPr>
        <p:spPr>
          <a:xfrm>
            <a:off x="8737600" y="6248400"/>
            <a:ext cx="2540000" cy="45720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5pPr>
          </a:lstStyle>
          <a:p>
            <a:pPr lvl="0" algn="r" eaLnBrk="1" hangingPunct="1"/>
            <a:fld id="{566ABCEB-ACFC-4714-9973-3DA970169C29}" type="slidenum">
              <a:rPr lang="en-US" altLang="ko-KR" sz="1400" b="0">
                <a:latin typeface="-윤고딕120" pitchFamily="18" charset="-127"/>
                <a:ea typeface="-윤고딕120" pitchFamily="18" charset="-127"/>
              </a:rPr>
              <a:pPr lvl="0" algn="r" eaLnBrk="1" hangingPunct="1"/>
              <a:t>‹#›</a:t>
            </a:fld>
            <a:endParaRPr lang="en-US" altLang="ko-KR" sz="1400" b="0">
              <a:latin typeface="-윤고딕120" pitchFamily="18" charset="-127"/>
              <a:ea typeface="-윤고딕120" pitchFamily="18" charset="-127"/>
            </a:endParaRPr>
          </a:p>
        </p:txBody>
      </p:sp>
      <p:sp>
        <p:nvSpPr>
          <p:cNvPr id="1048582" name="Rectangle 9"/>
          <p:cNvSpPr>
            <a:spLocks noGrp="1"/>
          </p:cNvSpPr>
          <p:nvPr>
            <p:ph type="ftr" sz="quarter" idx="3"/>
          </p:nvPr>
        </p:nvSpPr>
        <p:spPr>
          <a:xfrm>
            <a:off x="4165600" y="6248400"/>
            <a:ext cx="3860800" cy="45720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5pPr>
          </a:lstStyle>
          <a:p>
            <a:pPr lvl="0" algn="ctr" eaLnBrk="1" hangingPunct="1"/>
            <a:endParaRPr lang="en-US" altLang="ko-KR" sz="1400" b="0">
              <a:latin typeface="-윤고딕120" pitchFamily="18" charset="-127"/>
              <a:ea typeface="-윤고딕120" pitchFamily="18" charset="-127"/>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8767" name="标题 1"/>
          <p:cNvSpPr>
            <a:spLocks noGrp="1"/>
          </p:cNvSpPr>
          <p:nvPr>
            <p:ph type="title"/>
          </p:nvPr>
        </p:nvSpPr>
        <p:spPr/>
        <p:txBody>
          <a:bodyPr/>
          <a:lstStyle/>
          <a:p>
            <a:r>
              <a:rPr lang="zh-CN" altLang="en-US"/>
              <a:t>单击此处编辑母版标题样式</a:t>
            </a:r>
          </a:p>
        </p:txBody>
      </p:sp>
      <p:sp>
        <p:nvSpPr>
          <p:cNvPr id="1048581" name="Rectangle 8"/>
          <p:cNvSpPr>
            <a:spLocks noGrp="1"/>
          </p:cNvSpPr>
          <p:nvPr>
            <p:ph type="dt" sz="half" idx="2"/>
          </p:nvPr>
        </p:nvSpPr>
        <p:spPr>
          <a:xfrm>
            <a:off x="914400" y="6248400"/>
            <a:ext cx="2540000" cy="45720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5pPr>
          </a:lstStyle>
          <a:p>
            <a:pPr lvl="0" eaLnBrk="1" hangingPunct="1"/>
            <a:endParaRPr lang="en-US" altLang="ko-KR" sz="1400" b="0">
              <a:latin typeface="-윤고딕120" pitchFamily="18" charset="-127"/>
              <a:ea typeface="-윤고딕120" pitchFamily="18" charset="-127"/>
            </a:endParaRPr>
          </a:p>
        </p:txBody>
      </p:sp>
      <p:sp>
        <p:nvSpPr>
          <p:cNvPr id="1048583" name="Rectangle 10"/>
          <p:cNvSpPr>
            <a:spLocks noGrp="1"/>
          </p:cNvSpPr>
          <p:nvPr>
            <p:ph type="sldNum" sz="quarter" idx="4"/>
          </p:nvPr>
        </p:nvSpPr>
        <p:spPr>
          <a:xfrm>
            <a:off x="8737600" y="6248400"/>
            <a:ext cx="2540000" cy="45720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5pPr>
          </a:lstStyle>
          <a:p>
            <a:pPr lvl="0" algn="r" eaLnBrk="1" hangingPunct="1"/>
            <a:fld id="{566ABCEB-ACFC-4714-9973-3DA970169C29}" type="slidenum">
              <a:rPr lang="en-US" altLang="ko-KR" sz="1400" b="0">
                <a:latin typeface="-윤고딕120" pitchFamily="18" charset="-127"/>
                <a:ea typeface="-윤고딕120" pitchFamily="18" charset="-127"/>
              </a:rPr>
              <a:pPr lvl="0" algn="r" eaLnBrk="1" hangingPunct="1"/>
              <a:t>‹#›</a:t>
            </a:fld>
            <a:endParaRPr lang="en-US" altLang="ko-KR" sz="1400" b="0">
              <a:latin typeface="-윤고딕120" pitchFamily="18" charset="-127"/>
              <a:ea typeface="-윤고딕120" pitchFamily="18" charset="-127"/>
            </a:endParaRPr>
          </a:p>
        </p:txBody>
      </p:sp>
      <p:sp>
        <p:nvSpPr>
          <p:cNvPr id="1048582" name="Rectangle 9"/>
          <p:cNvSpPr>
            <a:spLocks noGrp="1"/>
          </p:cNvSpPr>
          <p:nvPr>
            <p:ph type="ftr" sz="quarter" idx="3"/>
          </p:nvPr>
        </p:nvSpPr>
        <p:spPr>
          <a:xfrm>
            <a:off x="4165600" y="6248400"/>
            <a:ext cx="3860800" cy="45720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5pPr>
          </a:lstStyle>
          <a:p>
            <a:pPr lvl="0" algn="ctr" eaLnBrk="1" hangingPunct="1"/>
            <a:endParaRPr lang="en-US" altLang="ko-KR" sz="1400" b="0">
              <a:latin typeface="-윤고딕120" pitchFamily="18" charset="-127"/>
              <a:ea typeface="-윤고딕120" pitchFamily="18" charset="-127"/>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581" name="Rectangle 8"/>
          <p:cNvSpPr>
            <a:spLocks noGrp="1"/>
          </p:cNvSpPr>
          <p:nvPr>
            <p:ph type="dt" sz="half" idx="2"/>
          </p:nvPr>
        </p:nvSpPr>
        <p:spPr>
          <a:xfrm>
            <a:off x="914400" y="6248400"/>
            <a:ext cx="2540000" cy="45720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5pPr>
          </a:lstStyle>
          <a:p>
            <a:pPr lvl="0" eaLnBrk="1" hangingPunct="1"/>
            <a:endParaRPr lang="en-US" altLang="ko-KR" sz="1400" b="0">
              <a:latin typeface="-윤고딕120" pitchFamily="18" charset="-127"/>
              <a:ea typeface="-윤고딕120" pitchFamily="18" charset="-127"/>
            </a:endParaRPr>
          </a:p>
        </p:txBody>
      </p:sp>
      <p:sp>
        <p:nvSpPr>
          <p:cNvPr id="1048583" name="Rectangle 10"/>
          <p:cNvSpPr>
            <a:spLocks noGrp="1"/>
          </p:cNvSpPr>
          <p:nvPr>
            <p:ph type="sldNum" sz="quarter" idx="4"/>
          </p:nvPr>
        </p:nvSpPr>
        <p:spPr>
          <a:xfrm>
            <a:off x="8737600" y="6248400"/>
            <a:ext cx="2540000" cy="45720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5pPr>
          </a:lstStyle>
          <a:p>
            <a:pPr lvl="0" algn="r" eaLnBrk="1" hangingPunct="1"/>
            <a:fld id="{566ABCEB-ACFC-4714-9973-3DA970169C29}" type="slidenum">
              <a:rPr lang="en-US" altLang="ko-KR" sz="1400" b="0">
                <a:latin typeface="-윤고딕120" pitchFamily="18" charset="-127"/>
                <a:ea typeface="-윤고딕120" pitchFamily="18" charset="-127"/>
              </a:rPr>
              <a:pPr lvl="0" algn="r" eaLnBrk="1" hangingPunct="1"/>
              <a:t>‹#›</a:t>
            </a:fld>
            <a:endParaRPr lang="en-US" altLang="ko-KR" sz="1400" b="0">
              <a:latin typeface="-윤고딕120" pitchFamily="18" charset="-127"/>
              <a:ea typeface="-윤고딕120" pitchFamily="18" charset="-127"/>
            </a:endParaRPr>
          </a:p>
        </p:txBody>
      </p:sp>
      <p:sp>
        <p:nvSpPr>
          <p:cNvPr id="1048582" name="Rectangle 9"/>
          <p:cNvSpPr>
            <a:spLocks noGrp="1"/>
          </p:cNvSpPr>
          <p:nvPr>
            <p:ph type="ftr" sz="quarter" idx="3"/>
          </p:nvPr>
        </p:nvSpPr>
        <p:spPr>
          <a:xfrm>
            <a:off x="4165600" y="6248400"/>
            <a:ext cx="3860800" cy="45720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5pPr>
          </a:lstStyle>
          <a:p>
            <a:pPr lvl="0" algn="ctr" eaLnBrk="1" hangingPunct="1"/>
            <a:endParaRPr lang="en-US" altLang="ko-KR" sz="1400" b="0">
              <a:latin typeface="-윤고딕120" pitchFamily="18" charset="-127"/>
              <a:ea typeface="-윤고딕120" pitchFamily="18" charset="-127"/>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9300" name="标题 1"/>
          <p:cNvSpPr>
            <a:spLocks noGrp="1"/>
          </p:cNvSpPr>
          <p:nvPr>
            <p:ph type="title"/>
          </p:nvPr>
        </p:nvSpPr>
        <p:spPr>
          <a:xfrm>
            <a:off x="609602" y="273050"/>
            <a:ext cx="4011084" cy="1162050"/>
          </a:xfrm>
        </p:spPr>
        <p:txBody>
          <a:bodyPr anchor="b"/>
          <a:lstStyle>
            <a:lvl1pPr algn="l">
              <a:defRPr sz="2000" b="1"/>
            </a:lvl1pPr>
          </a:lstStyle>
          <a:p>
            <a:r>
              <a:rPr lang="zh-CN" altLang="en-US"/>
              <a:t>单击此处编辑母版标题样式</a:t>
            </a:r>
          </a:p>
        </p:txBody>
      </p:sp>
      <p:sp>
        <p:nvSpPr>
          <p:cNvPr id="1049301" name="内容占位符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302" name="文本占位符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048581" name="Rectangle 8"/>
          <p:cNvSpPr>
            <a:spLocks noGrp="1"/>
          </p:cNvSpPr>
          <p:nvPr>
            <p:ph type="dt" sz="half" idx="2"/>
          </p:nvPr>
        </p:nvSpPr>
        <p:spPr>
          <a:xfrm>
            <a:off x="914400" y="6248400"/>
            <a:ext cx="2540000" cy="45720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5pPr>
          </a:lstStyle>
          <a:p>
            <a:pPr lvl="0" eaLnBrk="1" hangingPunct="1"/>
            <a:endParaRPr lang="en-US" altLang="ko-KR" sz="1400" b="0">
              <a:latin typeface="-윤고딕120" pitchFamily="18" charset="-127"/>
              <a:ea typeface="-윤고딕120" pitchFamily="18" charset="-127"/>
            </a:endParaRPr>
          </a:p>
        </p:txBody>
      </p:sp>
      <p:sp>
        <p:nvSpPr>
          <p:cNvPr id="1048583" name="Rectangle 10"/>
          <p:cNvSpPr>
            <a:spLocks noGrp="1"/>
          </p:cNvSpPr>
          <p:nvPr>
            <p:ph type="sldNum" sz="quarter" idx="4"/>
          </p:nvPr>
        </p:nvSpPr>
        <p:spPr>
          <a:xfrm>
            <a:off x="8737600" y="6248400"/>
            <a:ext cx="2540000" cy="45720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5pPr>
          </a:lstStyle>
          <a:p>
            <a:pPr lvl="0" algn="r" eaLnBrk="1" hangingPunct="1"/>
            <a:fld id="{566ABCEB-ACFC-4714-9973-3DA970169C29}" type="slidenum">
              <a:rPr lang="en-US" altLang="ko-KR" sz="1400" b="0">
                <a:latin typeface="-윤고딕120" pitchFamily="18" charset="-127"/>
                <a:ea typeface="-윤고딕120" pitchFamily="18" charset="-127"/>
              </a:rPr>
              <a:pPr lvl="0" algn="r" eaLnBrk="1" hangingPunct="1"/>
              <a:t>‹#›</a:t>
            </a:fld>
            <a:endParaRPr lang="en-US" altLang="ko-KR" sz="1400" b="0">
              <a:latin typeface="-윤고딕120" pitchFamily="18" charset="-127"/>
              <a:ea typeface="-윤고딕120" pitchFamily="18" charset="-127"/>
            </a:endParaRPr>
          </a:p>
        </p:txBody>
      </p:sp>
      <p:sp>
        <p:nvSpPr>
          <p:cNvPr id="1048582" name="Rectangle 9"/>
          <p:cNvSpPr>
            <a:spLocks noGrp="1"/>
          </p:cNvSpPr>
          <p:nvPr>
            <p:ph type="ftr" sz="quarter" idx="3"/>
          </p:nvPr>
        </p:nvSpPr>
        <p:spPr>
          <a:xfrm>
            <a:off x="4165600" y="6248400"/>
            <a:ext cx="3860800" cy="45720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5pPr>
          </a:lstStyle>
          <a:p>
            <a:pPr lvl="0" algn="ctr" eaLnBrk="1" hangingPunct="1"/>
            <a:endParaRPr lang="en-US" altLang="ko-KR" sz="1400" b="0">
              <a:latin typeface="-윤고딕120" pitchFamily="18" charset="-127"/>
              <a:ea typeface="-윤고딕120" pitchFamily="18" charset="-127"/>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9303"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1049304"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prstTxWarp prst="textNoShape">
              <a:avLst/>
            </a:prstTxWarp>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1" hangingPunct="0">
              <a:lnSpc>
                <a:spcPct val="100000"/>
              </a:lnSpc>
              <a:spcBef>
                <a:spcPct val="20000"/>
              </a:spcBef>
              <a:spcAft>
                <a:spcPct val="0"/>
              </a:spcAft>
              <a:buClrTx/>
              <a:buSzTx/>
              <a:buFontTx/>
              <a:buNone/>
            </a:pPr>
            <a:endParaRPr kumimoji="1"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1049305"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048581" name="Rectangle 8"/>
          <p:cNvSpPr>
            <a:spLocks noGrp="1"/>
          </p:cNvSpPr>
          <p:nvPr>
            <p:ph type="dt" sz="half" idx="2"/>
          </p:nvPr>
        </p:nvSpPr>
        <p:spPr>
          <a:xfrm>
            <a:off x="914400" y="6248400"/>
            <a:ext cx="2540000" cy="45720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5pPr>
          </a:lstStyle>
          <a:p>
            <a:pPr lvl="0" eaLnBrk="1" hangingPunct="1"/>
            <a:endParaRPr lang="en-US" altLang="ko-KR" sz="1400" b="0">
              <a:latin typeface="-윤고딕120" pitchFamily="18" charset="-127"/>
              <a:ea typeface="-윤고딕120" pitchFamily="18" charset="-127"/>
            </a:endParaRPr>
          </a:p>
        </p:txBody>
      </p:sp>
      <p:sp>
        <p:nvSpPr>
          <p:cNvPr id="1048583" name="Rectangle 10"/>
          <p:cNvSpPr>
            <a:spLocks noGrp="1"/>
          </p:cNvSpPr>
          <p:nvPr>
            <p:ph type="sldNum" sz="quarter" idx="4"/>
          </p:nvPr>
        </p:nvSpPr>
        <p:spPr>
          <a:xfrm>
            <a:off x="8737600" y="6248400"/>
            <a:ext cx="2540000" cy="45720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5pPr>
          </a:lstStyle>
          <a:p>
            <a:pPr lvl="0" algn="r" eaLnBrk="1" hangingPunct="1"/>
            <a:fld id="{566ABCEB-ACFC-4714-9973-3DA970169C29}" type="slidenum">
              <a:rPr lang="en-US" altLang="ko-KR" sz="1400" b="0">
                <a:latin typeface="-윤고딕120" pitchFamily="18" charset="-127"/>
                <a:ea typeface="-윤고딕120" pitchFamily="18" charset="-127"/>
              </a:rPr>
              <a:pPr lvl="0" algn="r" eaLnBrk="1" hangingPunct="1"/>
              <a:t>‹#›</a:t>
            </a:fld>
            <a:endParaRPr lang="en-US" altLang="ko-KR" sz="1400" b="0">
              <a:latin typeface="-윤고딕120" pitchFamily="18" charset="-127"/>
              <a:ea typeface="-윤고딕120" pitchFamily="18" charset="-127"/>
            </a:endParaRPr>
          </a:p>
        </p:txBody>
      </p:sp>
      <p:sp>
        <p:nvSpPr>
          <p:cNvPr id="1048582" name="Rectangle 9"/>
          <p:cNvSpPr>
            <a:spLocks noGrp="1"/>
          </p:cNvSpPr>
          <p:nvPr>
            <p:ph type="ftr" sz="quarter" idx="3"/>
          </p:nvPr>
        </p:nvSpPr>
        <p:spPr>
          <a:xfrm>
            <a:off x="4165600" y="6248400"/>
            <a:ext cx="3860800" cy="45720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5pPr>
          </a:lstStyle>
          <a:p>
            <a:pPr lvl="0" algn="ctr" eaLnBrk="1" hangingPunct="1"/>
            <a:endParaRPr lang="en-US" altLang="ko-KR" sz="1400" b="0">
              <a:latin typeface="-윤고딕120" pitchFamily="18" charset="-127"/>
              <a:ea typeface="-윤고딕120" pitchFamily="18" charset="-127"/>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097152" name="Picture 2" descr="bg1o"/>
          <p:cNvPicPr>
            <a:picLocks/>
          </p:cNvPicPr>
          <p:nvPr/>
        </p:nvPicPr>
        <p:blipFill>
          <a:blip r:embed="rId15"/>
          <a:srcRect/>
          <a:stretch>
            <a:fillRect/>
          </a:stretch>
        </p:blipFill>
        <p:spPr>
          <a:xfrm>
            <a:off x="0" y="0"/>
            <a:ext cx="12192000" cy="3800475"/>
          </a:xfrm>
          <a:prstGeom prst="rect">
            <a:avLst/>
          </a:prstGeom>
          <a:noFill/>
          <a:ln>
            <a:noFill/>
          </a:ln>
        </p:spPr>
      </p:pic>
      <p:sp>
        <p:nvSpPr>
          <p:cNvPr id="1048576" name="Rectangle 3"/>
          <p:cNvSpPr/>
          <p:nvPr/>
        </p:nvSpPr>
        <p:spPr>
          <a:xfrm>
            <a:off x="0" y="3746500"/>
            <a:ext cx="12192000" cy="3127375"/>
          </a:xfrm>
          <a:prstGeom prst="rect">
            <a:avLst/>
          </a:prstGeom>
          <a:solidFill>
            <a:srgbClr val="005668"/>
          </a:solid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5pPr>
          </a:lstStyle>
          <a:p>
            <a:pPr lvl="0" eaLnBrk="1" hangingPunct="1"/>
            <a:endParaRPr lang="zh-CN" altLang="en-US"/>
          </a:p>
        </p:txBody>
      </p:sp>
      <p:sp>
        <p:nvSpPr>
          <p:cNvPr id="1048577" name="Freeform 4"/>
          <p:cNvSpPr/>
          <p:nvPr/>
        </p:nvSpPr>
        <p:spPr bwMode="auto">
          <a:xfrm>
            <a:off x="241300" y="214312"/>
            <a:ext cx="11722100" cy="6489700"/>
          </a:xfrm>
          <a:custGeom>
            <a:avLst/>
            <a:gdLst>
              <a:gd name="l" fmla="*/ 0 w 848"/>
              <a:gd name="t" fmla="*/ 0 h 626"/>
              <a:gd name="r" fmla="*/ 848 w 848"/>
              <a:gd name="b" fmla="*/ 626 h 626"/>
            </a:gdLst>
            <a:ahLst/>
            <a:cxnLst/>
            <a:rect l="l" t="t" r="r" b="b"/>
            <a:pathLst>
              <a:path w="848" h="626">
                <a:moveTo>
                  <a:pt x="848" y="587"/>
                </a:moveTo>
                <a:cubicBezTo>
                  <a:pt x="848" y="609"/>
                  <a:pt x="831" y="626"/>
                  <a:pt x="810" y="626"/>
                </a:cubicBezTo>
                <a:lnTo>
                  <a:pt x="39" y="626"/>
                </a:lnTo>
                <a:cubicBezTo>
                  <a:pt x="18" y="626"/>
                  <a:pt x="0" y="609"/>
                  <a:pt x="0" y="587"/>
                </a:cubicBezTo>
                <a:lnTo>
                  <a:pt x="0" y="81"/>
                </a:lnTo>
                <a:lnTo>
                  <a:pt x="0" y="39"/>
                </a:lnTo>
                <a:cubicBezTo>
                  <a:pt x="0" y="18"/>
                  <a:pt x="18" y="0"/>
                  <a:pt x="39" y="0"/>
                </a:cubicBezTo>
                <a:cubicBezTo>
                  <a:pt x="39" y="0"/>
                  <a:pt x="578" y="0"/>
                  <a:pt x="578" y="0"/>
                </a:cubicBezTo>
                <a:cubicBezTo>
                  <a:pt x="614" y="0"/>
                  <a:pt x="614" y="33"/>
                  <a:pt x="614" y="33"/>
                </a:cubicBezTo>
                <a:cubicBezTo>
                  <a:pt x="614" y="33"/>
                  <a:pt x="614" y="70"/>
                  <a:pt x="614" y="70"/>
                </a:cubicBezTo>
                <a:cubicBezTo>
                  <a:pt x="614" y="111"/>
                  <a:pt x="646" y="110"/>
                  <a:pt x="646" y="110"/>
                </a:cubicBezTo>
                <a:lnTo>
                  <a:pt x="810" y="110"/>
                </a:lnTo>
                <a:cubicBezTo>
                  <a:pt x="831" y="110"/>
                  <a:pt x="848" y="127"/>
                  <a:pt x="848" y="148"/>
                </a:cubicBezTo>
                <a:lnTo>
                  <a:pt x="848" y="587"/>
                </a:lnTo>
              </a:path>
            </a:pathLst>
          </a:custGeom>
          <a:solidFill>
            <a:srgbClr val="EDFFED">
              <a:alpha val="100000"/>
            </a:srgbClr>
          </a:solidFill>
          <a:ln>
            <a:noFill/>
          </a:ln>
        </p:spPr>
      </p:sp>
      <p:sp>
        <p:nvSpPr>
          <p:cNvPr id="1048578" name="Freeform 5"/>
          <p:cNvSpPr/>
          <p:nvPr/>
        </p:nvSpPr>
        <p:spPr bwMode="auto">
          <a:xfrm>
            <a:off x="214312" y="193675"/>
            <a:ext cx="11788775" cy="6542087"/>
          </a:xfrm>
          <a:custGeom>
            <a:avLst/>
            <a:gdLst>
              <a:gd name="l" fmla="*/ 0 w 853"/>
              <a:gd name="t" fmla="*/ 0 h 631"/>
              <a:gd name="r" fmla="*/ 853 w 853"/>
              <a:gd name="b" fmla="*/ 631 h 631"/>
            </a:gdLst>
            <a:ahLst/>
            <a:cxnLst/>
            <a:rect l="l" t="t" r="r" b="b"/>
            <a:pathLst>
              <a:path w="853" h="631">
                <a:moveTo>
                  <a:pt x="41" y="0"/>
                </a:moveTo>
                <a:cubicBezTo>
                  <a:pt x="18" y="0"/>
                  <a:pt x="0" y="18"/>
                  <a:pt x="0" y="41"/>
                </a:cubicBezTo>
                <a:lnTo>
                  <a:pt x="0" y="589"/>
                </a:lnTo>
                <a:cubicBezTo>
                  <a:pt x="0" y="612"/>
                  <a:pt x="18" y="631"/>
                  <a:pt x="41" y="631"/>
                </a:cubicBezTo>
                <a:lnTo>
                  <a:pt x="812" y="631"/>
                </a:lnTo>
                <a:cubicBezTo>
                  <a:pt x="834" y="631"/>
                  <a:pt x="853" y="612"/>
                  <a:pt x="853" y="589"/>
                </a:cubicBezTo>
                <a:lnTo>
                  <a:pt x="853" y="150"/>
                </a:lnTo>
                <a:cubicBezTo>
                  <a:pt x="853" y="128"/>
                  <a:pt x="834" y="109"/>
                  <a:pt x="812" y="109"/>
                </a:cubicBezTo>
                <a:lnTo>
                  <a:pt x="648" y="109"/>
                </a:lnTo>
                <a:cubicBezTo>
                  <a:pt x="648" y="109"/>
                  <a:pt x="637" y="109"/>
                  <a:pt x="629" y="102"/>
                </a:cubicBezTo>
                <a:cubicBezTo>
                  <a:pt x="622" y="95"/>
                  <a:pt x="619" y="85"/>
                  <a:pt x="619" y="72"/>
                </a:cubicBezTo>
                <a:cubicBezTo>
                  <a:pt x="619" y="72"/>
                  <a:pt x="619" y="35"/>
                  <a:pt x="619" y="35"/>
                </a:cubicBezTo>
                <a:cubicBezTo>
                  <a:pt x="619" y="35"/>
                  <a:pt x="619" y="0"/>
                  <a:pt x="580" y="0"/>
                </a:cubicBezTo>
                <a:lnTo>
                  <a:pt x="41" y="0"/>
                </a:lnTo>
                <a:close/>
                <a:moveTo>
                  <a:pt x="5" y="589"/>
                </a:moveTo>
                <a:lnTo>
                  <a:pt x="5" y="41"/>
                </a:lnTo>
                <a:cubicBezTo>
                  <a:pt x="5" y="21"/>
                  <a:pt x="21" y="5"/>
                  <a:pt x="41" y="5"/>
                </a:cubicBezTo>
                <a:lnTo>
                  <a:pt x="580" y="5"/>
                </a:lnTo>
                <a:cubicBezTo>
                  <a:pt x="613" y="5"/>
                  <a:pt x="614" y="34"/>
                  <a:pt x="614" y="35"/>
                </a:cubicBezTo>
                <a:lnTo>
                  <a:pt x="614" y="72"/>
                </a:lnTo>
                <a:cubicBezTo>
                  <a:pt x="614" y="87"/>
                  <a:pt x="618" y="98"/>
                  <a:pt x="625" y="105"/>
                </a:cubicBezTo>
                <a:cubicBezTo>
                  <a:pt x="635" y="115"/>
                  <a:pt x="648" y="114"/>
                  <a:pt x="648" y="114"/>
                </a:cubicBezTo>
                <a:lnTo>
                  <a:pt x="812" y="114"/>
                </a:lnTo>
                <a:cubicBezTo>
                  <a:pt x="831" y="114"/>
                  <a:pt x="848" y="130"/>
                  <a:pt x="848" y="150"/>
                </a:cubicBezTo>
                <a:lnTo>
                  <a:pt x="848" y="589"/>
                </a:lnTo>
                <a:cubicBezTo>
                  <a:pt x="848" y="609"/>
                  <a:pt x="831" y="625"/>
                  <a:pt x="812" y="625"/>
                </a:cubicBezTo>
                <a:lnTo>
                  <a:pt x="41" y="625"/>
                </a:lnTo>
                <a:cubicBezTo>
                  <a:pt x="21" y="625"/>
                  <a:pt x="5" y="609"/>
                  <a:pt x="5" y="589"/>
                </a:cubicBezTo>
              </a:path>
            </a:pathLst>
          </a:custGeom>
          <a:solidFill>
            <a:srgbClr val="002653">
              <a:alpha val="100000"/>
            </a:srgbClr>
          </a:solidFill>
          <a:ln>
            <a:noFill/>
          </a:ln>
        </p:spPr>
      </p:sp>
      <p:sp>
        <p:nvSpPr>
          <p:cNvPr id="1048579" name="Rectangle 6"/>
          <p:cNvSpPr>
            <a:spLocks noGrp="1"/>
          </p:cNvSpPr>
          <p:nvPr>
            <p:ph type="title"/>
          </p:nvPr>
        </p:nvSpPr>
        <p:spPr>
          <a:xfrm>
            <a:off x="503237" y="220662"/>
            <a:ext cx="10164762" cy="1031875"/>
          </a:xfrm>
          <a:prstGeom prst="rect">
            <a:avLst/>
          </a:prstGeom>
          <a:noFill/>
          <a:ln>
            <a:noFill/>
          </a:ln>
        </p:spPr>
        <p:txBody>
          <a:bodyPr vert="horz" lIns="91440" tIns="45720" rIns="91440" bIns="45720" anchor="ctr"/>
          <a:lstStyle/>
          <a:p>
            <a:pPr lvl="0"/>
            <a:r>
              <a:rPr lang="ko-KR" altLang="en-US"/>
              <a:t>마스터 제목 스타일 편집</a:t>
            </a:r>
          </a:p>
        </p:txBody>
      </p:sp>
      <p:sp>
        <p:nvSpPr>
          <p:cNvPr id="1048580" name="Rectangle 7"/>
          <p:cNvSpPr>
            <a:spLocks noGrp="1"/>
          </p:cNvSpPr>
          <p:nvPr>
            <p:ph type="body" idx="1"/>
          </p:nvPr>
        </p:nvSpPr>
        <p:spPr>
          <a:xfrm>
            <a:off x="496887" y="1481137"/>
            <a:ext cx="11109325" cy="4681537"/>
          </a:xfrm>
          <a:prstGeom prst="rect">
            <a:avLst/>
          </a:prstGeom>
          <a:noFill/>
          <a:ln>
            <a:noFill/>
          </a:ln>
        </p:spPr>
        <p:txBody>
          <a:bodyPr vert="horz" lIns="91440" tIns="45720" rIns="91440" bIns="45720" ancho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1048581" name="Rectangle 8"/>
          <p:cNvSpPr>
            <a:spLocks noGrp="1"/>
          </p:cNvSpPr>
          <p:nvPr>
            <p:ph type="dt" sz="half" idx="2"/>
          </p:nvPr>
        </p:nvSpPr>
        <p:spPr>
          <a:xfrm>
            <a:off x="914400" y="6248400"/>
            <a:ext cx="2540000" cy="45720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5pPr>
          </a:lstStyle>
          <a:p>
            <a:pPr lvl="0" eaLnBrk="1" hangingPunct="1"/>
            <a:endParaRPr lang="en-US" altLang="ko-KR" sz="1400" b="0">
              <a:latin typeface="-윤고딕120" pitchFamily="18" charset="-127"/>
              <a:ea typeface="-윤고딕120" pitchFamily="18" charset="-127"/>
            </a:endParaRPr>
          </a:p>
        </p:txBody>
      </p:sp>
      <p:sp>
        <p:nvSpPr>
          <p:cNvPr id="1048582" name="Rectangle 9"/>
          <p:cNvSpPr>
            <a:spLocks noGrp="1"/>
          </p:cNvSpPr>
          <p:nvPr>
            <p:ph type="ftr" sz="quarter" idx="3"/>
          </p:nvPr>
        </p:nvSpPr>
        <p:spPr>
          <a:xfrm>
            <a:off x="4165600" y="6248400"/>
            <a:ext cx="3860800" cy="45720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5pPr>
          </a:lstStyle>
          <a:p>
            <a:pPr lvl="0" algn="ctr" eaLnBrk="1" hangingPunct="1"/>
            <a:endParaRPr lang="en-US" altLang="ko-KR" sz="1400" b="0">
              <a:latin typeface="-윤고딕120" pitchFamily="18" charset="-127"/>
              <a:ea typeface="-윤고딕120" pitchFamily="18" charset="-127"/>
            </a:endParaRPr>
          </a:p>
        </p:txBody>
      </p:sp>
      <p:sp>
        <p:nvSpPr>
          <p:cNvPr id="1048583" name="Rectangle 10"/>
          <p:cNvSpPr>
            <a:spLocks noGrp="1"/>
          </p:cNvSpPr>
          <p:nvPr>
            <p:ph type="sldNum" sz="quarter" idx="4"/>
          </p:nvPr>
        </p:nvSpPr>
        <p:spPr>
          <a:xfrm>
            <a:off x="8737600" y="6248400"/>
            <a:ext cx="2540000" cy="45720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소망M" pitchFamily="18" charset="-127"/>
                <a:ea typeface="-소망M" pitchFamily="18" charset="-127"/>
                <a:sym typeface="Arial" pitchFamily="34" charset="0"/>
              </a:defRPr>
            </a:lvl5pPr>
          </a:lstStyle>
          <a:p>
            <a:pPr lvl="0" algn="r" eaLnBrk="1" hangingPunct="1"/>
            <a:fld id="{566ABCEB-ACFC-4714-9973-3DA970169C29}" type="slidenum">
              <a:rPr lang="en-US" altLang="ko-KR" sz="1400" b="0">
                <a:latin typeface="-윤고딕120" pitchFamily="18" charset="-127"/>
                <a:ea typeface="-윤고딕120" pitchFamily="18" charset="-127"/>
              </a:rPr>
              <a:pPr lvl="0" algn="r" eaLnBrk="1" hangingPunct="1"/>
              <a:t>‹#›</a:t>
            </a:fld>
            <a:endParaRPr lang="en-US" altLang="ko-KR" sz="1400" b="0">
              <a:latin typeface="-윤고딕120" pitchFamily="18" charset="-127"/>
              <a:ea typeface="-윤고딕120" pitchFamily="18" charset="-127"/>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ftr="0" dt="0"/>
  <p:txStyles>
    <p:titleStyle>
      <a:lvl1pPr algn="l" rtl="0" eaLnBrk="0" fontAlgn="base" latinLnBrk="1" hangingPunct="0">
        <a:spcBef>
          <a:spcPct val="0"/>
        </a:spcBef>
        <a:spcAft>
          <a:spcPct val="0"/>
        </a:spcAft>
        <a:defRPr kumimoji="1" sz="3500">
          <a:solidFill>
            <a:srgbClr val="297199"/>
          </a:solidFill>
          <a:latin typeface="+mj-lt"/>
          <a:ea typeface="+mj-ea"/>
          <a:cs typeface="+mj-cs"/>
        </a:defRPr>
      </a:lvl1pPr>
      <a:lvl2pPr algn="l" rtl="0" eaLnBrk="0" fontAlgn="base" latinLnBrk="1" hangingPunct="0">
        <a:spcBef>
          <a:spcPct val="0"/>
        </a:spcBef>
        <a:spcAft>
          <a:spcPct val="0"/>
        </a:spcAft>
        <a:defRPr kumimoji="1" sz="3500">
          <a:solidFill>
            <a:srgbClr val="297199"/>
          </a:solidFill>
          <a:latin typeface="-소망M" pitchFamily="18" charset="-127"/>
          <a:ea typeface="-소망M" pitchFamily="18" charset="-127"/>
        </a:defRPr>
      </a:lvl2pPr>
      <a:lvl3pPr algn="l" rtl="0" eaLnBrk="0" fontAlgn="base" latinLnBrk="1" hangingPunct="0">
        <a:spcBef>
          <a:spcPct val="0"/>
        </a:spcBef>
        <a:spcAft>
          <a:spcPct val="0"/>
        </a:spcAft>
        <a:defRPr kumimoji="1" sz="3500">
          <a:solidFill>
            <a:srgbClr val="297199"/>
          </a:solidFill>
          <a:latin typeface="-소망M" pitchFamily="18" charset="-127"/>
          <a:ea typeface="-소망M" pitchFamily="18" charset="-127"/>
        </a:defRPr>
      </a:lvl3pPr>
      <a:lvl4pPr algn="l" rtl="0" eaLnBrk="0" fontAlgn="base" latinLnBrk="1" hangingPunct="0">
        <a:spcBef>
          <a:spcPct val="0"/>
        </a:spcBef>
        <a:spcAft>
          <a:spcPct val="0"/>
        </a:spcAft>
        <a:defRPr kumimoji="1" sz="3500">
          <a:solidFill>
            <a:srgbClr val="297199"/>
          </a:solidFill>
          <a:latin typeface="-소망M" pitchFamily="18" charset="-127"/>
          <a:ea typeface="-소망M" pitchFamily="18" charset="-127"/>
        </a:defRPr>
      </a:lvl4pPr>
      <a:lvl5pPr algn="l" rtl="0" eaLnBrk="0" fontAlgn="base" latinLnBrk="1" hangingPunct="0">
        <a:spcBef>
          <a:spcPct val="0"/>
        </a:spcBef>
        <a:spcAft>
          <a:spcPct val="0"/>
        </a:spcAft>
        <a:defRPr kumimoji="1" sz="3500">
          <a:solidFill>
            <a:srgbClr val="297199"/>
          </a:solidFill>
          <a:latin typeface="-소망M" pitchFamily="18" charset="-127"/>
          <a:ea typeface="-소망M" pitchFamily="18" charset="-127"/>
        </a:defRPr>
      </a:lvl5pPr>
      <a:lvl6pPr marL="457200" algn="l" rtl="0" fontAlgn="base" latinLnBrk="1">
        <a:spcBef>
          <a:spcPct val="0"/>
        </a:spcBef>
        <a:spcAft>
          <a:spcPct val="0"/>
        </a:spcAft>
        <a:defRPr kumimoji="1" sz="3500">
          <a:solidFill>
            <a:srgbClr val="297199"/>
          </a:solidFill>
          <a:latin typeface="-소망M" pitchFamily="18" charset="-127"/>
          <a:ea typeface="-소망M" pitchFamily="18" charset="-127"/>
        </a:defRPr>
      </a:lvl6pPr>
      <a:lvl7pPr marL="914400" algn="l" rtl="0" fontAlgn="base" latinLnBrk="1">
        <a:spcBef>
          <a:spcPct val="0"/>
        </a:spcBef>
        <a:spcAft>
          <a:spcPct val="0"/>
        </a:spcAft>
        <a:defRPr kumimoji="1" sz="3500">
          <a:solidFill>
            <a:srgbClr val="297199"/>
          </a:solidFill>
          <a:latin typeface="-소망M" pitchFamily="18" charset="-127"/>
          <a:ea typeface="-소망M" pitchFamily="18" charset="-127"/>
        </a:defRPr>
      </a:lvl7pPr>
      <a:lvl8pPr marL="1371600" algn="l" rtl="0" fontAlgn="base" latinLnBrk="1">
        <a:spcBef>
          <a:spcPct val="0"/>
        </a:spcBef>
        <a:spcAft>
          <a:spcPct val="0"/>
        </a:spcAft>
        <a:defRPr kumimoji="1" sz="3500">
          <a:solidFill>
            <a:srgbClr val="297199"/>
          </a:solidFill>
          <a:latin typeface="-소망M" pitchFamily="18" charset="-127"/>
          <a:ea typeface="-소망M" pitchFamily="18" charset="-127"/>
        </a:defRPr>
      </a:lvl8pPr>
      <a:lvl9pPr marL="1828800" algn="l" rtl="0" fontAlgn="base" latinLnBrk="1">
        <a:spcBef>
          <a:spcPct val="0"/>
        </a:spcBef>
        <a:spcAft>
          <a:spcPct val="0"/>
        </a:spcAft>
        <a:defRPr kumimoji="1" sz="3500">
          <a:solidFill>
            <a:srgbClr val="297199"/>
          </a:solidFill>
          <a:latin typeface="-소망M" pitchFamily="18" charset="-127"/>
          <a:ea typeface="-소망M" pitchFamily="18" charset="-127"/>
        </a:defRPr>
      </a:lvl9pPr>
    </p:titleStyle>
    <p:bodyStyle>
      <a:lvl1pPr marL="342900" indent="-342900" algn="l" rtl="0" eaLnBrk="0" fontAlgn="base" latinLnBrk="1" hangingPunct="0">
        <a:spcBef>
          <a:spcPct val="20000"/>
        </a:spcBef>
        <a:spcAft>
          <a:spcPct val="0"/>
        </a:spcAft>
        <a:buChar char="•"/>
        <a:defRPr kumimoji="1" sz="2400">
          <a:solidFill>
            <a:schemeClr val="tx1"/>
          </a:solidFill>
          <a:latin typeface="+mn-lt"/>
          <a:ea typeface="+mn-ea"/>
          <a:cs typeface="+mn-cs"/>
        </a:defRPr>
      </a:lvl1pPr>
      <a:lvl2pPr marL="742950" indent="-285750" algn="l" rtl="0" eaLnBrk="0" fontAlgn="base" latinLnBrk="1" hangingPunct="0">
        <a:spcBef>
          <a:spcPct val="20000"/>
        </a:spcBef>
        <a:spcAft>
          <a:spcPct val="0"/>
        </a:spcAft>
        <a:buChar char="•"/>
        <a:defRPr kumimoji="1" sz="2200">
          <a:solidFill>
            <a:schemeClr val="tx1"/>
          </a:solidFill>
          <a:latin typeface="+mn-lt"/>
          <a:ea typeface="+mn-ea"/>
        </a:defRPr>
      </a:lvl2pPr>
      <a:lvl3pPr marL="1143000" indent="-228600" algn="l" rtl="0" eaLnBrk="0" fontAlgn="base" latinLnBrk="1" hangingPunct="0">
        <a:spcBef>
          <a:spcPct val="20000"/>
        </a:spcBef>
        <a:spcAft>
          <a:spcPct val="0"/>
        </a:spcAft>
        <a:buChar char="•"/>
        <a:defRPr kumimoji="1" sz="2000">
          <a:solidFill>
            <a:schemeClr val="tx1"/>
          </a:solidFill>
          <a:latin typeface="+mn-lt"/>
          <a:ea typeface="+mn-ea"/>
        </a:defRPr>
      </a:lvl3pPr>
      <a:lvl4pPr marL="1600200" indent="-228600" algn="l" rtl="0" eaLnBrk="0" fontAlgn="base" latinLnBrk="1" hangingPunct="0">
        <a:spcBef>
          <a:spcPct val="20000"/>
        </a:spcBef>
        <a:spcAft>
          <a:spcPct val="0"/>
        </a:spcAft>
        <a:buChar char="•"/>
        <a:defRPr kumimoji="1" sz="2000">
          <a:solidFill>
            <a:schemeClr val="tx1"/>
          </a:solidFill>
          <a:latin typeface="+mn-lt"/>
          <a:ea typeface="+mn-ea"/>
        </a:defRPr>
      </a:lvl4pPr>
      <a:lvl5pPr marL="2057400" indent="-228600" algn="l" rtl="0" eaLnBrk="0" fontAlgn="base" latinLnBrk="1" hangingPunct="0">
        <a:spcBef>
          <a:spcPct val="20000"/>
        </a:spcBef>
        <a:spcAft>
          <a:spcPct val="0"/>
        </a:spcAft>
        <a:buChar char="•"/>
        <a:defRPr kumimoji="1" sz="1600">
          <a:solidFill>
            <a:schemeClr val="tx1"/>
          </a:solidFill>
          <a:latin typeface="+mn-lt"/>
          <a:ea typeface="+mn-ea"/>
        </a:defRPr>
      </a:lvl5pPr>
      <a:lvl6pPr marL="2514600" indent="-228600" algn="l" rtl="0" fontAlgn="base" latinLnBrk="1">
        <a:spcBef>
          <a:spcPct val="20000"/>
        </a:spcBef>
        <a:spcAft>
          <a:spcPct val="0"/>
        </a:spcAft>
        <a:buChar char="•"/>
        <a:defRPr kumimoji="1" sz="1600">
          <a:solidFill>
            <a:schemeClr val="tx1"/>
          </a:solidFill>
          <a:latin typeface="+mn-lt"/>
          <a:ea typeface="+mn-ea"/>
        </a:defRPr>
      </a:lvl6pPr>
      <a:lvl7pPr marL="2971800" indent="-228600" algn="l" rtl="0" fontAlgn="base" latinLnBrk="1">
        <a:spcBef>
          <a:spcPct val="20000"/>
        </a:spcBef>
        <a:spcAft>
          <a:spcPct val="0"/>
        </a:spcAft>
        <a:buChar char="•"/>
        <a:defRPr kumimoji="1" sz="1600">
          <a:solidFill>
            <a:schemeClr val="tx1"/>
          </a:solidFill>
          <a:latin typeface="+mn-lt"/>
          <a:ea typeface="+mn-ea"/>
        </a:defRPr>
      </a:lvl7pPr>
      <a:lvl8pPr marL="3429000" indent="-228600" algn="l" rtl="0" fontAlgn="base" latinLnBrk="1">
        <a:spcBef>
          <a:spcPct val="20000"/>
        </a:spcBef>
        <a:spcAft>
          <a:spcPct val="0"/>
        </a:spcAft>
        <a:buChar char="•"/>
        <a:defRPr kumimoji="1" sz="1600">
          <a:solidFill>
            <a:schemeClr val="tx1"/>
          </a:solidFill>
          <a:latin typeface="+mn-lt"/>
          <a:ea typeface="+mn-ea"/>
        </a:defRPr>
      </a:lvl8pPr>
      <a:lvl9pPr marL="3886200" indent="-228600" algn="l" rtl="0" fontAlgn="base" latinLnBrk="1">
        <a:spcBef>
          <a:spcPct val="20000"/>
        </a:spcBef>
        <a:spcAft>
          <a:spcPct val="0"/>
        </a:spcAft>
        <a:buChar char="•"/>
        <a:defRPr kumimoji="1"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lyuanj@swu.edu.c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40.jpeg"/><Relationship Id="rId13" Type="http://schemas.openxmlformats.org/officeDocument/2006/relationships/image" Target="../media/image45.png"/><Relationship Id="rId3" Type="http://schemas.openxmlformats.org/officeDocument/2006/relationships/image" Target="../media/image35.jpeg"/><Relationship Id="rId7" Type="http://schemas.openxmlformats.org/officeDocument/2006/relationships/image" Target="../media/image39.jpeg"/><Relationship Id="rId12" Type="http://schemas.openxmlformats.org/officeDocument/2006/relationships/image" Target="../media/image44.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8.jpeg"/><Relationship Id="rId11" Type="http://schemas.openxmlformats.org/officeDocument/2006/relationships/image" Target="../media/image43.jpeg"/><Relationship Id="rId5" Type="http://schemas.openxmlformats.org/officeDocument/2006/relationships/image" Target="../media/image37.jpeg"/><Relationship Id="rId10" Type="http://schemas.openxmlformats.org/officeDocument/2006/relationships/image" Target="../media/image42.jpeg"/><Relationship Id="rId4" Type="http://schemas.openxmlformats.org/officeDocument/2006/relationships/image" Target="../media/image36.jpeg"/><Relationship Id="rId9" Type="http://schemas.openxmlformats.org/officeDocument/2006/relationships/image" Target="../media/image41.jpeg"/></Relationships>
</file>

<file path=ppt/slides/_rels/slide39.xml.rels><?xml version="1.0" encoding="UTF-8" standalone="yes"?>
<Relationships xmlns="http://schemas.openxmlformats.org/package/2006/relationships"><Relationship Id="rId8" Type="http://schemas.openxmlformats.org/officeDocument/2006/relationships/image" Target="../media/image51.jpeg"/><Relationship Id="rId13" Type="http://schemas.openxmlformats.org/officeDocument/2006/relationships/image" Target="../media/image38.jpeg"/><Relationship Id="rId18" Type="http://schemas.openxmlformats.org/officeDocument/2006/relationships/image" Target="../media/image59.png"/><Relationship Id="rId3" Type="http://schemas.openxmlformats.org/officeDocument/2006/relationships/image" Target="../media/image46.jpeg"/><Relationship Id="rId7" Type="http://schemas.openxmlformats.org/officeDocument/2006/relationships/image" Target="../media/image50.jpeg"/><Relationship Id="rId12" Type="http://schemas.openxmlformats.org/officeDocument/2006/relationships/image" Target="../media/image55.png"/><Relationship Id="rId17" Type="http://schemas.openxmlformats.org/officeDocument/2006/relationships/image" Target="../media/image58.jpeg"/><Relationship Id="rId2" Type="http://schemas.openxmlformats.org/officeDocument/2006/relationships/notesSlide" Target="../notesSlides/notesSlide3.xml"/><Relationship Id="rId16"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image" Target="../media/image49.jpeg"/><Relationship Id="rId11" Type="http://schemas.openxmlformats.org/officeDocument/2006/relationships/image" Target="../media/image54.jpeg"/><Relationship Id="rId5" Type="http://schemas.openxmlformats.org/officeDocument/2006/relationships/image" Target="../media/image48.jpeg"/><Relationship Id="rId15" Type="http://schemas.openxmlformats.org/officeDocument/2006/relationships/image" Target="../media/image57.png"/><Relationship Id="rId10" Type="http://schemas.openxmlformats.org/officeDocument/2006/relationships/image" Target="../media/image53.jpeg"/><Relationship Id="rId4" Type="http://schemas.openxmlformats.org/officeDocument/2006/relationships/image" Target="../media/image47.png"/><Relationship Id="rId9" Type="http://schemas.openxmlformats.org/officeDocument/2006/relationships/image" Target="../media/image52.jpeg"/><Relationship Id="rId14" Type="http://schemas.openxmlformats.org/officeDocument/2006/relationships/image" Target="../media/image5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2.jpeg"/><Relationship Id="rId13" Type="http://schemas.openxmlformats.org/officeDocument/2006/relationships/image" Target="../media/image62.jpeg"/><Relationship Id="rId3" Type="http://schemas.openxmlformats.org/officeDocument/2006/relationships/image" Target="../media/image49.jpeg"/><Relationship Id="rId7" Type="http://schemas.openxmlformats.org/officeDocument/2006/relationships/image" Target="../media/image51.jpeg"/><Relationship Id="rId12" Type="http://schemas.openxmlformats.org/officeDocument/2006/relationships/image" Target="../media/image38.jpeg"/><Relationship Id="rId17" Type="http://schemas.openxmlformats.org/officeDocument/2006/relationships/image" Target="../media/image65.jpeg"/><Relationship Id="rId2" Type="http://schemas.openxmlformats.org/officeDocument/2006/relationships/notesSlide" Target="../notesSlides/notesSlide4.xml"/><Relationship Id="rId16" Type="http://schemas.openxmlformats.org/officeDocument/2006/relationships/image" Target="../media/image64.jpeg"/><Relationship Id="rId1" Type="http://schemas.openxmlformats.org/officeDocument/2006/relationships/slideLayout" Target="../slideLayouts/slideLayout2.xml"/><Relationship Id="rId6" Type="http://schemas.openxmlformats.org/officeDocument/2006/relationships/image" Target="../media/image50.jpeg"/><Relationship Id="rId11" Type="http://schemas.openxmlformats.org/officeDocument/2006/relationships/image" Target="../media/image61.jpeg"/><Relationship Id="rId5" Type="http://schemas.openxmlformats.org/officeDocument/2006/relationships/image" Target="../media/image48.jpeg"/><Relationship Id="rId15" Type="http://schemas.openxmlformats.org/officeDocument/2006/relationships/image" Target="../media/image42.jpeg"/><Relationship Id="rId10" Type="http://schemas.openxmlformats.org/officeDocument/2006/relationships/image" Target="../media/image60.jpeg"/><Relationship Id="rId4" Type="http://schemas.openxmlformats.org/officeDocument/2006/relationships/image" Target="../media/image46.jpeg"/><Relationship Id="rId9" Type="http://schemas.openxmlformats.org/officeDocument/2006/relationships/image" Target="../media/image53.jpeg"/><Relationship Id="rId14" Type="http://schemas.openxmlformats.org/officeDocument/2006/relationships/image" Target="../media/image63.jpeg"/></Relationships>
</file>

<file path=ppt/slides/_rels/slide41.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8.jpeg"/><Relationship Id="rId7" Type="http://schemas.openxmlformats.org/officeDocument/2006/relationships/image" Target="../media/image5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6.jpeg"/><Relationship Id="rId11" Type="http://schemas.openxmlformats.org/officeDocument/2006/relationships/image" Target="../media/image42.jpeg"/><Relationship Id="rId5" Type="http://schemas.openxmlformats.org/officeDocument/2006/relationships/image" Target="../media/image50.jpeg"/><Relationship Id="rId10" Type="http://schemas.openxmlformats.org/officeDocument/2006/relationships/image" Target="../media/image38.jpeg"/><Relationship Id="rId4" Type="http://schemas.openxmlformats.org/officeDocument/2006/relationships/image" Target="../media/image49.jpeg"/><Relationship Id="rId9" Type="http://schemas.openxmlformats.org/officeDocument/2006/relationships/image" Target="../media/image53.jpeg"/></Relationships>
</file>

<file path=ppt/slides/_rels/slide42.xml.rels><?xml version="1.0" encoding="UTF-8" standalone="yes"?>
<Relationships xmlns="http://schemas.openxmlformats.org/package/2006/relationships"><Relationship Id="rId8" Type="http://schemas.openxmlformats.org/officeDocument/2006/relationships/image" Target="../media/image69.jpeg"/><Relationship Id="rId13" Type="http://schemas.openxmlformats.org/officeDocument/2006/relationships/image" Target="../media/image53.jpeg"/><Relationship Id="rId18" Type="http://schemas.openxmlformats.org/officeDocument/2006/relationships/image" Target="../media/image76.png"/><Relationship Id="rId3" Type="http://schemas.openxmlformats.org/officeDocument/2006/relationships/image" Target="../media/image66.png"/><Relationship Id="rId21" Type="http://schemas.openxmlformats.org/officeDocument/2006/relationships/image" Target="../media/image78.png"/><Relationship Id="rId7" Type="http://schemas.openxmlformats.org/officeDocument/2006/relationships/image" Target="../media/image68.png"/><Relationship Id="rId12" Type="http://schemas.openxmlformats.org/officeDocument/2006/relationships/image" Target="../media/image72.png"/><Relationship Id="rId17" Type="http://schemas.openxmlformats.org/officeDocument/2006/relationships/image" Target="../media/image75.jpeg"/><Relationship Id="rId2" Type="http://schemas.openxmlformats.org/officeDocument/2006/relationships/notesSlide" Target="../notesSlides/notesSlide6.xml"/><Relationship Id="rId16" Type="http://schemas.openxmlformats.org/officeDocument/2006/relationships/image" Target="../media/image38.jpeg"/><Relationship Id="rId20" Type="http://schemas.openxmlformats.org/officeDocument/2006/relationships/image" Target="../media/image77.png"/><Relationship Id="rId1" Type="http://schemas.openxmlformats.org/officeDocument/2006/relationships/slideLayout" Target="../slideLayouts/slideLayout12.xml"/><Relationship Id="rId6" Type="http://schemas.openxmlformats.org/officeDocument/2006/relationships/image" Target="../media/image46.jpeg"/><Relationship Id="rId11" Type="http://schemas.openxmlformats.org/officeDocument/2006/relationships/image" Target="../media/image71.jpeg"/><Relationship Id="rId5" Type="http://schemas.openxmlformats.org/officeDocument/2006/relationships/image" Target="../media/image67.png"/><Relationship Id="rId15" Type="http://schemas.openxmlformats.org/officeDocument/2006/relationships/image" Target="../media/image74.png"/><Relationship Id="rId10" Type="http://schemas.openxmlformats.org/officeDocument/2006/relationships/image" Target="../media/image70.png"/><Relationship Id="rId19" Type="http://schemas.openxmlformats.org/officeDocument/2006/relationships/image" Target="../media/image42.jpeg"/><Relationship Id="rId4" Type="http://schemas.openxmlformats.org/officeDocument/2006/relationships/image" Target="../media/image49.jpeg"/><Relationship Id="rId9" Type="http://schemas.openxmlformats.org/officeDocument/2006/relationships/image" Target="../media/image52.jpeg"/><Relationship Id="rId14" Type="http://schemas.openxmlformats.org/officeDocument/2006/relationships/image" Target="../media/image73.jpeg"/></Relationships>
</file>

<file path=ppt/slides/_rels/slide43.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49.jpeg"/><Relationship Id="rId7" Type="http://schemas.openxmlformats.org/officeDocument/2006/relationships/image" Target="../media/image53.jpeg"/><Relationship Id="rId12" Type="http://schemas.openxmlformats.org/officeDocument/2006/relationships/image" Target="../media/image8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42.jpeg"/><Relationship Id="rId5" Type="http://schemas.openxmlformats.org/officeDocument/2006/relationships/image" Target="../media/image52.jpeg"/><Relationship Id="rId10" Type="http://schemas.openxmlformats.org/officeDocument/2006/relationships/image" Target="../media/image81.png"/><Relationship Id="rId4" Type="http://schemas.openxmlformats.org/officeDocument/2006/relationships/image" Target="../media/image46.jpeg"/><Relationship Id="rId9" Type="http://schemas.openxmlformats.org/officeDocument/2006/relationships/image" Target="../media/image38.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3.png"/><Relationship Id="rId7" Type="http://schemas.openxmlformats.org/officeDocument/2006/relationships/image" Target="../media/image49.jpeg"/><Relationship Id="rId12" Type="http://schemas.openxmlformats.org/officeDocument/2006/relationships/image" Target="../media/image42.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5.jpeg"/><Relationship Id="rId11" Type="http://schemas.openxmlformats.org/officeDocument/2006/relationships/image" Target="../media/image38.jpeg"/><Relationship Id="rId5" Type="http://schemas.openxmlformats.org/officeDocument/2006/relationships/image" Target="../media/image84.jpeg"/><Relationship Id="rId10" Type="http://schemas.openxmlformats.org/officeDocument/2006/relationships/image" Target="../media/image53.jpeg"/><Relationship Id="rId4" Type="http://schemas.openxmlformats.org/officeDocument/2006/relationships/image" Target="../media/image83.png"/><Relationship Id="rId9" Type="http://schemas.openxmlformats.org/officeDocument/2006/relationships/image" Target="../media/image52.jpeg"/></Relationships>
</file>

<file path=ppt/slides/_rels/slide4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3.png"/><Relationship Id="rId7" Type="http://schemas.openxmlformats.org/officeDocument/2006/relationships/image" Target="../media/image49.jpeg"/><Relationship Id="rId12" Type="http://schemas.openxmlformats.org/officeDocument/2006/relationships/image" Target="../media/image42.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8.jpeg"/><Relationship Id="rId11" Type="http://schemas.openxmlformats.org/officeDocument/2006/relationships/image" Target="../media/image38.jpeg"/><Relationship Id="rId5" Type="http://schemas.openxmlformats.org/officeDocument/2006/relationships/image" Target="../media/image84.jpeg"/><Relationship Id="rId10" Type="http://schemas.openxmlformats.org/officeDocument/2006/relationships/image" Target="../media/image53.jpeg"/><Relationship Id="rId4" Type="http://schemas.openxmlformats.org/officeDocument/2006/relationships/image" Target="../media/image87.jpeg"/><Relationship Id="rId9" Type="http://schemas.openxmlformats.org/officeDocument/2006/relationships/image" Target="../media/image52.jpeg"/></Relationships>
</file>

<file path=ppt/slides/_rels/slide48.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3.png"/><Relationship Id="rId7" Type="http://schemas.openxmlformats.org/officeDocument/2006/relationships/image" Target="../media/image49.jpeg"/><Relationship Id="rId12" Type="http://schemas.openxmlformats.org/officeDocument/2006/relationships/image" Target="../media/image42.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8.jpeg"/><Relationship Id="rId11" Type="http://schemas.openxmlformats.org/officeDocument/2006/relationships/image" Target="../media/image38.jpeg"/><Relationship Id="rId5" Type="http://schemas.openxmlformats.org/officeDocument/2006/relationships/image" Target="../media/image84.jpeg"/><Relationship Id="rId10" Type="http://schemas.openxmlformats.org/officeDocument/2006/relationships/image" Target="../media/image53.jpeg"/><Relationship Id="rId4" Type="http://schemas.openxmlformats.org/officeDocument/2006/relationships/image" Target="../media/image87.jpeg"/><Relationship Id="rId9" Type="http://schemas.openxmlformats.org/officeDocument/2006/relationships/image" Target="../media/image52.jpeg"/></Relationships>
</file>

<file path=ppt/slides/_rels/slide49.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3.png"/><Relationship Id="rId7" Type="http://schemas.openxmlformats.org/officeDocument/2006/relationships/image" Target="../media/image49.jpeg"/><Relationship Id="rId12" Type="http://schemas.openxmlformats.org/officeDocument/2006/relationships/image" Target="../media/image42.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8.jpeg"/><Relationship Id="rId11" Type="http://schemas.openxmlformats.org/officeDocument/2006/relationships/image" Target="../media/image38.jpeg"/><Relationship Id="rId5" Type="http://schemas.openxmlformats.org/officeDocument/2006/relationships/image" Target="../media/image84.jpeg"/><Relationship Id="rId10" Type="http://schemas.openxmlformats.org/officeDocument/2006/relationships/image" Target="../media/image53.jpeg"/><Relationship Id="rId4" Type="http://schemas.openxmlformats.org/officeDocument/2006/relationships/image" Target="../media/image87.jpeg"/><Relationship Id="rId9" Type="http://schemas.openxmlformats.org/officeDocument/2006/relationships/image" Target="../media/image5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9" name="Rectangle 2"/>
          <p:cNvSpPr>
            <a:spLocks noGrp="1"/>
          </p:cNvSpPr>
          <p:nvPr>
            <p:ph type="ctrTitle" idx="4294967295"/>
          </p:nvPr>
        </p:nvSpPr>
        <p:spPr>
          <a:xfrm>
            <a:off x="774700" y="2678112"/>
            <a:ext cx="10807700" cy="1004887"/>
          </a:xfrm>
          <a:prstGeom prst="rect">
            <a:avLst/>
          </a:prstGeom>
          <a:noFill/>
          <a:ln>
            <a:noFill/>
          </a:ln>
        </p:spPr>
        <p:txBody>
          <a:bodyPr vert="horz" lIns="91440" tIns="45720" rIns="91440" bIns="45720" anchor="ctr"/>
          <a:lstStyle>
            <a:lvl1pPr algn="l">
              <a:defRPr sz="3500"/>
            </a:lvl1pPr>
          </a:lstStyle>
          <a:p>
            <a:pPr lvl="0" algn="ctr" eaLnBrk="1" hangingPunct="1"/>
            <a:r>
              <a:rPr lang="zh-CN" altLang="en-US" sz="4400" b="1">
                <a:solidFill>
                  <a:srgbClr val="EAEAEA"/>
                </a:solidFill>
                <a:ea typeface="宋体" pitchFamily="2" charset="-122"/>
              </a:rPr>
              <a:t>软件工程专业导论</a:t>
            </a:r>
          </a:p>
        </p:txBody>
      </p:sp>
      <p:sp>
        <p:nvSpPr>
          <p:cNvPr id="1048600" name="Rectangle 3"/>
          <p:cNvSpPr>
            <a:spLocks noGrp="1"/>
          </p:cNvSpPr>
          <p:nvPr>
            <p:ph type="subTitle" idx="4294967295"/>
          </p:nvPr>
        </p:nvSpPr>
        <p:spPr>
          <a:xfrm>
            <a:off x="5951537" y="4724400"/>
            <a:ext cx="4645025" cy="1944687"/>
          </a:xfrm>
          <a:prstGeom prst="rect">
            <a:avLst/>
          </a:prstGeom>
          <a:noFill/>
          <a:ln>
            <a:noFill/>
          </a:ln>
        </p:spPr>
        <p:txBody>
          <a:bodyPr vert="horz" lIns="91440" tIns="45720" rIns="91440" bIns="45720" anchor="t"/>
          <a:lstStyle>
            <a:lvl1pPr marL="0" algn="ctr">
              <a:buFontTx/>
              <a:buNone/>
              <a:defRPr sz="2400">
                <a:solidFill>
                  <a:schemeClr val="dk1"/>
                </a:solidFill>
              </a:defRPr>
            </a:lvl1pPr>
            <a:lvl2pPr marL="457200" algn="ctr">
              <a:buFontTx/>
              <a:buNone/>
            </a:lvl2pPr>
            <a:lvl3pPr marL="914400" algn="ctr">
              <a:buFontTx/>
              <a:buNone/>
            </a:lvl3pPr>
            <a:lvl4pPr marL="1371600" algn="ctr">
              <a:buFontTx/>
              <a:buNone/>
            </a:lvl4pPr>
            <a:lvl5pPr marL="1828800" algn="ctr">
              <a:buFontTx/>
              <a:buNone/>
            </a:lvl5pPr>
          </a:lstStyle>
          <a:p>
            <a:pPr lvl="0" eaLnBrk="1" hangingPunct="1">
              <a:spcBef>
                <a:spcPct val="40000"/>
              </a:spcBef>
              <a:buNone/>
            </a:pPr>
            <a:r>
              <a:rPr lang="zh-CN" altLang="en-US" b="1">
                <a:solidFill>
                  <a:srgbClr val="1093B2"/>
                </a:solidFill>
                <a:ea typeface="仿宋_GB2312"/>
              </a:rPr>
              <a:t>计算机与信息科学学院 软件学院</a:t>
            </a:r>
          </a:p>
          <a:p>
            <a:pPr lvl="0" eaLnBrk="1" hangingPunct="1">
              <a:spcBef>
                <a:spcPct val="40000"/>
              </a:spcBef>
              <a:buNone/>
            </a:pPr>
            <a:r>
              <a:rPr lang="zh-CN" altLang="en-US" b="1">
                <a:solidFill>
                  <a:srgbClr val="1093B2"/>
                </a:solidFill>
                <a:ea typeface="仿宋_GB2312"/>
              </a:rPr>
              <a:t>杨国才 教授</a:t>
            </a:r>
          </a:p>
          <a:p>
            <a:pPr lvl="0" eaLnBrk="1" hangingPunct="1">
              <a:spcBef>
                <a:spcPct val="40000"/>
              </a:spcBef>
              <a:buNone/>
            </a:pPr>
            <a:r>
              <a:rPr lang="en-US" altLang="zh-CN" b="1">
                <a:solidFill>
                  <a:srgbClr val="1093B2"/>
                </a:solidFill>
                <a:latin typeface="-윤고딕120" pitchFamily="18" charset="-127"/>
                <a:ea typeface="-윤고딕120" pitchFamily="18" charset="-127"/>
                <a:hlinkClick r:id="rId2"/>
              </a:rPr>
              <a:t>lyuanj@swu.edu.cn</a:t>
            </a:r>
          </a:p>
          <a:p>
            <a:pPr lvl="0" eaLnBrk="1" hangingPunct="1">
              <a:spcBef>
                <a:spcPct val="40000"/>
              </a:spcBef>
              <a:buNone/>
            </a:pPr>
            <a:r>
              <a:rPr lang="en-US" altLang="zh-CN" b="1">
                <a:solidFill>
                  <a:srgbClr val="1093B2"/>
                </a:solidFill>
                <a:latin typeface="-윤고딕120" pitchFamily="18" charset="-127"/>
                <a:ea typeface="-윤고딕120" pitchFamily="18" charset="-127"/>
              </a:rPr>
              <a:t>QQ</a:t>
            </a:r>
            <a:r>
              <a:rPr lang="zh-CN" altLang="en-US" b="1">
                <a:solidFill>
                  <a:srgbClr val="1093B2"/>
                </a:solidFill>
                <a:latin typeface="-윤고딕120" pitchFamily="18" charset="-127"/>
                <a:ea typeface="-윤고딕120" pitchFamily="18" charset="-127"/>
              </a:rPr>
              <a:t>：</a:t>
            </a:r>
            <a:r>
              <a:rPr lang="en-US" altLang="zh-CN" b="1">
                <a:solidFill>
                  <a:srgbClr val="1093B2"/>
                </a:solidFill>
                <a:latin typeface="-윤고딕120" pitchFamily="18" charset="-127"/>
                <a:ea typeface="-윤고딕120" pitchFamily="18" charset="-127"/>
              </a:rPr>
              <a:t>1024146708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6" name="Rectangle 2"/>
          <p:cNvSpPr>
            <a:spLocks noGrp="1"/>
          </p:cNvSpPr>
          <p:nvPr>
            <p:ph type="title"/>
          </p:nvPr>
        </p:nvSpPr>
        <p:spPr>
          <a:xfrm>
            <a:off x="1981200" y="381000"/>
            <a:ext cx="7696200" cy="685800"/>
          </a:xfrm>
          <a:prstGeom prst="rect">
            <a:avLst/>
          </a:prstGeom>
          <a:noFill/>
          <a:ln>
            <a:noFill/>
          </a:ln>
        </p:spPr>
        <p:txBody>
          <a:bodyPr vert="horz" lIns="91440" tIns="45720" rIns="91440" bIns="45720" anchor="ctr"/>
          <a:lstStyle>
            <a:lvl1pPr marL="0" indent="0" algn="l" rtl="0" fontAlgn="base">
              <a:lnSpc>
                <a:spcPct val="100000"/>
              </a:lnSpc>
              <a:spcBef>
                <a:spcPct val="0"/>
              </a:spcBef>
              <a:spcAft>
                <a:spcPct val="0"/>
              </a:spcAft>
              <a:buFontTx/>
              <a:buNone/>
              <a:defRPr sz="3500" b="0" i="0" u="none" baseline="0">
                <a:solidFill>
                  <a:srgbClr val="297199"/>
                </a:solidFill>
                <a:latin typeface="-소망M" pitchFamily="18" charset="-127"/>
                <a:ea typeface="-소망M" pitchFamily="18" charset="-127"/>
                <a:sym typeface="Arial" pitchFamily="34" charset="0"/>
              </a:defRPr>
            </a:lvl1pPr>
          </a:lstStyle>
          <a:p>
            <a:pPr lvl="0" eaLnBrk="1" hangingPunct="1"/>
            <a:r>
              <a:rPr lang="en-US" altLang="zh-CN"/>
              <a:t>2.1 </a:t>
            </a:r>
            <a:r>
              <a:rPr lang="zh-CN" altLang="en-US"/>
              <a:t>软件与软件危机</a:t>
            </a:r>
          </a:p>
        </p:txBody>
      </p:sp>
      <p:cxnSp>
        <p:nvCxnSpPr>
          <p:cNvPr id="3145735" name="直接连接符 46"/>
          <p:cNvCxnSpPr>
            <a:cxnSpLocks/>
          </p:cNvCxnSpPr>
          <p:nvPr/>
        </p:nvCxnSpPr>
        <p:spPr>
          <a:xfrm>
            <a:off x="1524000" y="990600"/>
            <a:ext cx="9144000" cy="0"/>
          </a:xfrm>
          <a:prstGeom prst="line">
            <a:avLst/>
          </a:prstGeom>
          <a:noFill/>
          <a:ln w="25400" cap="flat" cmpd="sng">
            <a:solidFill>
              <a:srgbClr val="FFFFE2">
                <a:alpha val="100000"/>
              </a:srgbClr>
            </a:solidFill>
            <a:prstDash val="solid"/>
            <a:round/>
          </a:ln>
          <a:effectLst>
            <a:outerShdw dist="20000" dir="5400000">
              <a:srgbClr val="000000">
                <a:alpha val="37999"/>
              </a:srgbClr>
            </a:outerShdw>
          </a:effectLst>
        </p:spPr>
      </p:cxnSp>
      <p:sp>
        <p:nvSpPr>
          <p:cNvPr id="1048647" name="矩形 1"/>
          <p:cNvSpPr/>
          <p:nvPr/>
        </p:nvSpPr>
        <p:spPr>
          <a:xfrm>
            <a:off x="1958975" y="1828800"/>
            <a:ext cx="8185150" cy="830262"/>
          </a:xfrm>
          <a:prstGeom prst="rect">
            <a:avLst/>
          </a:prstGeom>
          <a:solidFill>
            <a:schemeClr val="lt1"/>
          </a:solidFill>
          <a:ln w="25400" cap="flat" cmpd="sng">
            <a:solidFill>
              <a:schemeClr val="dk1">
                <a:alpha val="100000"/>
              </a:schemeClr>
            </a:solidFill>
            <a:prstDash val="solid"/>
            <a:round/>
          </a:ln>
        </p:spPr>
        <p:txBody>
          <a:bodyPr vert="horz"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eaLnBrk="1" hangingPunct="1"/>
            <a:r>
              <a:rPr lang="zh-CN" altLang="en-US" dirty="0">
                <a:solidFill>
                  <a:srgbClr val="009900"/>
                </a:solidFill>
                <a:latin typeface="微软雅黑" pitchFamily="34" charset="-122"/>
                <a:ea typeface="-소망M" pitchFamily="18" charset="-127"/>
              </a:rPr>
              <a:t>软件：</a:t>
            </a:r>
            <a:r>
              <a:rPr lang="zh-CN" altLang="en-US" dirty="0">
                <a:solidFill>
                  <a:srgbClr val="000000"/>
                </a:solidFill>
                <a:latin typeface="微软雅黑" pitchFamily="34" charset="-122"/>
                <a:ea typeface="-소망M" pitchFamily="18" charset="-127"/>
              </a:rPr>
              <a:t>是计算机中与硬件相互依存的另一部分，软件包括程序、数据及其相关文档的完整集。</a:t>
            </a:r>
          </a:p>
        </p:txBody>
      </p:sp>
      <p:pic>
        <p:nvPicPr>
          <p:cNvPr id="2097161" name="Picture 2"/>
          <p:cNvPicPr>
            <a:picLocks/>
          </p:cNvPicPr>
          <p:nvPr/>
        </p:nvPicPr>
        <p:blipFill>
          <a:blip r:embed="rId2"/>
          <a:srcRect/>
          <a:stretch>
            <a:fillRect/>
          </a:stretch>
        </p:blipFill>
        <p:spPr>
          <a:xfrm>
            <a:off x="2098675" y="3429000"/>
            <a:ext cx="7886700" cy="1905000"/>
          </a:xfrm>
          <a:prstGeom prst="rect">
            <a:avLst/>
          </a:prstGeom>
          <a:noFill/>
          <a:ln>
            <a:noFill/>
          </a:ln>
        </p:spPr>
      </p:pic>
      <p:sp>
        <p:nvSpPr>
          <p:cNvPr id="1048648" name="矩形 2"/>
          <p:cNvSpPr/>
          <p:nvPr/>
        </p:nvSpPr>
        <p:spPr>
          <a:xfrm>
            <a:off x="1752600" y="1211262"/>
            <a:ext cx="2212975" cy="46196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eaLnBrk="1" hangingPunct="1"/>
            <a:r>
              <a:rPr lang="zh-CN" altLang="en-US">
                <a:latin typeface="微软雅黑" pitchFamily="34" charset="-122"/>
                <a:ea typeface="微软雅黑" pitchFamily="34" charset="-122"/>
              </a:rPr>
              <a:t>（</a:t>
            </a:r>
            <a:r>
              <a:rPr lang="en-US" altLang="zh-CN">
                <a:latin typeface="微软雅黑" pitchFamily="34" charset="-122"/>
                <a:ea typeface="微软雅黑" pitchFamily="34" charset="-122"/>
              </a:rPr>
              <a:t>1</a:t>
            </a:r>
            <a:r>
              <a:rPr lang="zh-CN" altLang="en-US">
                <a:latin typeface="微软雅黑" pitchFamily="34" charset="-122"/>
                <a:ea typeface="微软雅黑" pitchFamily="34" charset="-122"/>
              </a:rPr>
              <a:t>）软件定义</a:t>
            </a:r>
          </a:p>
        </p:txBody>
      </p:sp>
    </p:spTree>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9" name="Rectangle 2"/>
          <p:cNvSpPr>
            <a:spLocks noGrp="1"/>
          </p:cNvSpPr>
          <p:nvPr>
            <p:ph type="title"/>
          </p:nvPr>
        </p:nvSpPr>
        <p:spPr>
          <a:xfrm>
            <a:off x="1981200" y="381000"/>
            <a:ext cx="7696200" cy="685800"/>
          </a:xfrm>
          <a:prstGeom prst="rect">
            <a:avLst/>
          </a:prstGeom>
          <a:noFill/>
          <a:ln>
            <a:noFill/>
          </a:ln>
        </p:spPr>
        <p:txBody>
          <a:bodyPr vert="horz" lIns="91440" tIns="45720" rIns="91440" bIns="45720" anchor="ctr"/>
          <a:lstStyle>
            <a:lvl1pPr marL="0" indent="0" algn="l" rtl="0" fontAlgn="base">
              <a:lnSpc>
                <a:spcPct val="100000"/>
              </a:lnSpc>
              <a:spcBef>
                <a:spcPct val="0"/>
              </a:spcBef>
              <a:spcAft>
                <a:spcPct val="0"/>
              </a:spcAft>
              <a:buFontTx/>
              <a:buNone/>
              <a:defRPr sz="3500" b="0" i="0" u="none" baseline="0">
                <a:solidFill>
                  <a:srgbClr val="297199"/>
                </a:solidFill>
                <a:latin typeface="-소망M" pitchFamily="18" charset="-127"/>
                <a:ea typeface="-소망M" pitchFamily="18" charset="-127"/>
                <a:sym typeface="Arial" pitchFamily="34" charset="0"/>
              </a:defRPr>
            </a:lvl1pPr>
          </a:lstStyle>
          <a:p>
            <a:pPr lvl="0" eaLnBrk="1" hangingPunct="1"/>
            <a:r>
              <a:rPr lang="en-US" altLang="zh-CN"/>
              <a:t>2.1 </a:t>
            </a:r>
            <a:r>
              <a:rPr lang="zh-CN" altLang="en-US"/>
              <a:t>软件与软件危机</a:t>
            </a:r>
          </a:p>
        </p:txBody>
      </p:sp>
      <p:cxnSp>
        <p:nvCxnSpPr>
          <p:cNvPr id="3145736" name="直接连接符 46"/>
          <p:cNvCxnSpPr>
            <a:cxnSpLocks/>
          </p:cNvCxnSpPr>
          <p:nvPr/>
        </p:nvCxnSpPr>
        <p:spPr>
          <a:xfrm>
            <a:off x="1524000" y="990600"/>
            <a:ext cx="9144000" cy="0"/>
          </a:xfrm>
          <a:prstGeom prst="line">
            <a:avLst/>
          </a:prstGeom>
          <a:noFill/>
          <a:ln w="25400" cap="flat" cmpd="sng">
            <a:solidFill>
              <a:srgbClr val="FFFFE2">
                <a:alpha val="100000"/>
              </a:srgbClr>
            </a:solidFill>
            <a:prstDash val="solid"/>
            <a:round/>
          </a:ln>
          <a:effectLst>
            <a:outerShdw dist="20000" dir="5400000">
              <a:srgbClr val="000000">
                <a:alpha val="37999"/>
              </a:srgbClr>
            </a:outerShdw>
          </a:effectLst>
        </p:spPr>
      </p:cxnSp>
      <p:sp>
        <p:nvSpPr>
          <p:cNvPr id="1048650" name="矩形 3"/>
          <p:cNvSpPr/>
          <p:nvPr/>
        </p:nvSpPr>
        <p:spPr>
          <a:xfrm>
            <a:off x="1752600" y="1211262"/>
            <a:ext cx="2212975" cy="46196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eaLnBrk="1" hangingPunct="1"/>
            <a:r>
              <a:rPr lang="zh-CN" altLang="en-US">
                <a:latin typeface="微软雅黑" pitchFamily="34" charset="-122"/>
                <a:ea typeface="微软雅黑" pitchFamily="34" charset="-122"/>
              </a:rPr>
              <a:t>（</a:t>
            </a:r>
            <a:r>
              <a:rPr lang="en-US" altLang="zh-CN">
                <a:latin typeface="微软雅黑" pitchFamily="34" charset="-122"/>
                <a:ea typeface="微软雅黑" pitchFamily="34" charset="-122"/>
              </a:rPr>
              <a:t>2</a:t>
            </a:r>
            <a:r>
              <a:rPr lang="zh-CN" altLang="en-US">
                <a:latin typeface="微软雅黑" pitchFamily="34" charset="-122"/>
                <a:ea typeface="微软雅黑" pitchFamily="34" charset="-122"/>
              </a:rPr>
              <a:t>）软件特征</a:t>
            </a:r>
          </a:p>
        </p:txBody>
      </p:sp>
      <p:pic>
        <p:nvPicPr>
          <p:cNvPr id="2097162" name="图示 1"/>
          <p:cNvPicPr>
            <a:picLocks/>
          </p:cNvPicPr>
          <p:nvPr/>
        </p:nvPicPr>
        <p:blipFill>
          <a:blip r:embed="rId2"/>
          <a:srcRect/>
          <a:stretch>
            <a:fillRect/>
          </a:stretch>
        </p:blipFill>
        <p:spPr>
          <a:xfrm>
            <a:off x="2889250" y="1822450"/>
            <a:ext cx="6254750" cy="4078287"/>
          </a:xfrm>
          <a:prstGeom prst="rect">
            <a:avLst/>
          </a:prstGeom>
          <a:noFill/>
          <a:ln>
            <a:noFill/>
          </a:ln>
        </p:spPr>
      </p:pic>
    </p:spTree>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1" name="Rectangle 2"/>
          <p:cNvSpPr>
            <a:spLocks noGrp="1"/>
          </p:cNvSpPr>
          <p:nvPr>
            <p:ph type="title"/>
          </p:nvPr>
        </p:nvSpPr>
        <p:spPr>
          <a:xfrm>
            <a:off x="1981200" y="381000"/>
            <a:ext cx="7696200" cy="685800"/>
          </a:xfrm>
          <a:prstGeom prst="rect">
            <a:avLst/>
          </a:prstGeom>
          <a:noFill/>
          <a:ln>
            <a:noFill/>
          </a:ln>
        </p:spPr>
        <p:txBody>
          <a:bodyPr vert="horz" lIns="91440" tIns="45720" rIns="91440" bIns="45720" anchor="ctr"/>
          <a:lstStyle>
            <a:lvl1pPr marL="0" indent="0" algn="l" rtl="0" fontAlgn="base">
              <a:lnSpc>
                <a:spcPct val="100000"/>
              </a:lnSpc>
              <a:spcBef>
                <a:spcPct val="0"/>
              </a:spcBef>
              <a:spcAft>
                <a:spcPct val="0"/>
              </a:spcAft>
              <a:buFontTx/>
              <a:buNone/>
              <a:defRPr sz="3500" b="0" i="0" u="none" baseline="0">
                <a:solidFill>
                  <a:srgbClr val="297199"/>
                </a:solidFill>
                <a:latin typeface="-소망M" pitchFamily="18" charset="-127"/>
                <a:ea typeface="-소망M" pitchFamily="18" charset="-127"/>
                <a:sym typeface="Arial" pitchFamily="34" charset="0"/>
              </a:defRPr>
            </a:lvl1pPr>
          </a:lstStyle>
          <a:p>
            <a:pPr lvl="0" eaLnBrk="1" hangingPunct="1"/>
            <a:r>
              <a:rPr lang="en-US" altLang="zh-CN"/>
              <a:t>2.1 </a:t>
            </a:r>
            <a:r>
              <a:rPr lang="zh-CN" altLang="en-US"/>
              <a:t>软件与软件危机</a:t>
            </a:r>
          </a:p>
        </p:txBody>
      </p:sp>
      <p:cxnSp>
        <p:nvCxnSpPr>
          <p:cNvPr id="3145737" name="直接连接符 46"/>
          <p:cNvCxnSpPr>
            <a:cxnSpLocks/>
          </p:cNvCxnSpPr>
          <p:nvPr/>
        </p:nvCxnSpPr>
        <p:spPr>
          <a:xfrm>
            <a:off x="1524000" y="990600"/>
            <a:ext cx="9144000" cy="0"/>
          </a:xfrm>
          <a:prstGeom prst="line">
            <a:avLst/>
          </a:prstGeom>
          <a:noFill/>
          <a:ln w="25400" cap="flat" cmpd="sng">
            <a:solidFill>
              <a:srgbClr val="FFFFE2">
                <a:alpha val="100000"/>
              </a:srgbClr>
            </a:solidFill>
            <a:prstDash val="solid"/>
            <a:round/>
          </a:ln>
          <a:effectLst>
            <a:outerShdw dist="20000" dir="5400000">
              <a:srgbClr val="000000">
                <a:alpha val="37999"/>
              </a:srgbClr>
            </a:outerShdw>
          </a:effectLst>
        </p:spPr>
      </p:cxnSp>
      <p:sp>
        <p:nvSpPr>
          <p:cNvPr id="1048652" name="矩形 3"/>
          <p:cNvSpPr/>
          <p:nvPr/>
        </p:nvSpPr>
        <p:spPr>
          <a:xfrm>
            <a:off x="1752600" y="1211262"/>
            <a:ext cx="2212975" cy="46196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eaLnBrk="1" hangingPunct="1"/>
            <a:r>
              <a:rPr lang="zh-CN" altLang="en-US">
                <a:latin typeface="微软雅黑" pitchFamily="34" charset="-122"/>
                <a:ea typeface="微软雅黑" pitchFamily="34" charset="-122"/>
              </a:rPr>
              <a:t>（</a:t>
            </a:r>
            <a:r>
              <a:rPr lang="en-US" altLang="zh-CN">
                <a:latin typeface="微软雅黑" pitchFamily="34" charset="-122"/>
                <a:ea typeface="微软雅黑" pitchFamily="34" charset="-122"/>
              </a:rPr>
              <a:t>2</a:t>
            </a:r>
            <a:r>
              <a:rPr lang="zh-CN" altLang="en-US">
                <a:latin typeface="微软雅黑" pitchFamily="34" charset="-122"/>
                <a:ea typeface="微软雅黑" pitchFamily="34" charset="-122"/>
              </a:rPr>
              <a:t>）软件特征</a:t>
            </a:r>
          </a:p>
        </p:txBody>
      </p:sp>
      <p:pic>
        <p:nvPicPr>
          <p:cNvPr id="2097163" name="Picture 2"/>
          <p:cNvPicPr>
            <a:picLocks/>
          </p:cNvPicPr>
          <p:nvPr/>
        </p:nvPicPr>
        <p:blipFill>
          <a:blip r:embed="rId2"/>
          <a:srcRect/>
          <a:stretch>
            <a:fillRect/>
          </a:stretch>
        </p:blipFill>
        <p:spPr>
          <a:xfrm>
            <a:off x="1905000" y="1878012"/>
            <a:ext cx="8518525" cy="3760787"/>
          </a:xfrm>
          <a:prstGeom prst="rect">
            <a:avLst/>
          </a:prstGeom>
          <a:noFill/>
          <a:ln>
            <a:noFill/>
          </a:ln>
        </p:spPr>
      </p:pic>
    </p:spTree>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3" name="Rectangle 2"/>
          <p:cNvSpPr>
            <a:spLocks noGrp="1"/>
          </p:cNvSpPr>
          <p:nvPr>
            <p:ph type="title"/>
          </p:nvPr>
        </p:nvSpPr>
        <p:spPr>
          <a:xfrm>
            <a:off x="1981200" y="381000"/>
            <a:ext cx="7696200" cy="685800"/>
          </a:xfrm>
          <a:prstGeom prst="rect">
            <a:avLst/>
          </a:prstGeom>
          <a:noFill/>
          <a:ln>
            <a:noFill/>
          </a:ln>
        </p:spPr>
        <p:txBody>
          <a:bodyPr vert="horz" lIns="91440" tIns="45720" rIns="91440" bIns="45720" anchor="ctr"/>
          <a:lstStyle>
            <a:lvl1pPr marL="0" indent="0" algn="l" rtl="0" fontAlgn="base">
              <a:lnSpc>
                <a:spcPct val="100000"/>
              </a:lnSpc>
              <a:spcBef>
                <a:spcPct val="0"/>
              </a:spcBef>
              <a:spcAft>
                <a:spcPct val="0"/>
              </a:spcAft>
              <a:buFontTx/>
              <a:buNone/>
              <a:defRPr sz="3500" b="0" i="0" u="none" baseline="0">
                <a:solidFill>
                  <a:srgbClr val="297199"/>
                </a:solidFill>
                <a:latin typeface="-소망M" pitchFamily="18" charset="-127"/>
                <a:ea typeface="-소망M" pitchFamily="18" charset="-127"/>
                <a:sym typeface="Arial" pitchFamily="34" charset="0"/>
              </a:defRPr>
            </a:lvl1pPr>
          </a:lstStyle>
          <a:p>
            <a:pPr lvl="0" eaLnBrk="1" hangingPunct="1"/>
            <a:r>
              <a:rPr lang="en-US" altLang="zh-CN"/>
              <a:t>2.1 </a:t>
            </a:r>
            <a:r>
              <a:rPr lang="zh-CN" altLang="en-US"/>
              <a:t>软件与软件危机</a:t>
            </a:r>
          </a:p>
        </p:txBody>
      </p:sp>
      <p:cxnSp>
        <p:nvCxnSpPr>
          <p:cNvPr id="3145738" name="直接连接符 46"/>
          <p:cNvCxnSpPr>
            <a:cxnSpLocks/>
          </p:cNvCxnSpPr>
          <p:nvPr/>
        </p:nvCxnSpPr>
        <p:spPr>
          <a:xfrm>
            <a:off x="1524000" y="990600"/>
            <a:ext cx="9144000" cy="0"/>
          </a:xfrm>
          <a:prstGeom prst="line">
            <a:avLst/>
          </a:prstGeom>
          <a:noFill/>
          <a:ln w="25400" cap="flat" cmpd="sng">
            <a:solidFill>
              <a:srgbClr val="FFFFE2">
                <a:alpha val="100000"/>
              </a:srgbClr>
            </a:solidFill>
            <a:prstDash val="solid"/>
            <a:round/>
          </a:ln>
          <a:effectLst>
            <a:outerShdw dist="20000" dir="5400000">
              <a:srgbClr val="000000">
                <a:alpha val="37999"/>
              </a:srgbClr>
            </a:outerShdw>
          </a:effectLst>
        </p:spPr>
      </p:cxnSp>
      <p:pic>
        <p:nvPicPr>
          <p:cNvPr id="2097164" name="Picture 2"/>
          <p:cNvPicPr>
            <a:picLocks/>
          </p:cNvPicPr>
          <p:nvPr/>
        </p:nvPicPr>
        <p:blipFill>
          <a:blip r:embed="rId2"/>
          <a:srcRect/>
          <a:stretch>
            <a:fillRect/>
          </a:stretch>
        </p:blipFill>
        <p:spPr>
          <a:xfrm>
            <a:off x="1752600" y="1997075"/>
            <a:ext cx="8764588" cy="3413125"/>
          </a:xfrm>
          <a:prstGeom prst="rect">
            <a:avLst/>
          </a:prstGeom>
          <a:noFill/>
          <a:ln>
            <a:noFill/>
          </a:ln>
        </p:spPr>
      </p:pic>
      <p:sp>
        <p:nvSpPr>
          <p:cNvPr id="1048654" name="矩形 4"/>
          <p:cNvSpPr/>
          <p:nvPr/>
        </p:nvSpPr>
        <p:spPr>
          <a:xfrm>
            <a:off x="1752600" y="1211262"/>
            <a:ext cx="2212975" cy="46196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eaLnBrk="1" hangingPunct="1"/>
            <a:r>
              <a:rPr lang="zh-CN" altLang="en-US">
                <a:latin typeface="微软雅黑" pitchFamily="34" charset="-122"/>
                <a:ea typeface="微软雅黑" pitchFamily="34" charset="-122"/>
              </a:rPr>
              <a:t>（</a:t>
            </a:r>
            <a:r>
              <a:rPr lang="en-US" altLang="zh-CN">
                <a:latin typeface="微软雅黑" pitchFamily="34" charset="-122"/>
                <a:ea typeface="微软雅黑" pitchFamily="34" charset="-122"/>
              </a:rPr>
              <a:t>3</a:t>
            </a:r>
            <a:r>
              <a:rPr lang="zh-CN" altLang="en-US">
                <a:latin typeface="微软雅黑" pitchFamily="34" charset="-122"/>
                <a:ea typeface="微软雅黑" pitchFamily="34" charset="-122"/>
              </a:rPr>
              <a:t>）软件分类</a:t>
            </a:r>
          </a:p>
        </p:txBody>
      </p:sp>
    </p:spTree>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5" name="Rectangle 2"/>
          <p:cNvSpPr>
            <a:spLocks noGrp="1"/>
          </p:cNvSpPr>
          <p:nvPr>
            <p:ph type="title"/>
          </p:nvPr>
        </p:nvSpPr>
        <p:spPr>
          <a:xfrm>
            <a:off x="1981200" y="381000"/>
            <a:ext cx="7696200" cy="685800"/>
          </a:xfrm>
          <a:prstGeom prst="rect">
            <a:avLst/>
          </a:prstGeom>
          <a:noFill/>
          <a:ln>
            <a:noFill/>
          </a:ln>
        </p:spPr>
        <p:txBody>
          <a:bodyPr vert="horz" lIns="91440" tIns="45720" rIns="91440" bIns="45720" anchor="ctr"/>
          <a:lstStyle>
            <a:lvl1pPr marL="0" indent="0" algn="l" rtl="0" fontAlgn="base">
              <a:lnSpc>
                <a:spcPct val="100000"/>
              </a:lnSpc>
              <a:spcBef>
                <a:spcPct val="0"/>
              </a:spcBef>
              <a:spcAft>
                <a:spcPct val="0"/>
              </a:spcAft>
              <a:buFontTx/>
              <a:buNone/>
              <a:defRPr sz="3500" b="0" i="0" u="none" baseline="0">
                <a:solidFill>
                  <a:srgbClr val="297199"/>
                </a:solidFill>
                <a:latin typeface="-소망M" pitchFamily="18" charset="-127"/>
                <a:ea typeface="-소망M" pitchFamily="18" charset="-127"/>
                <a:sym typeface="Arial" pitchFamily="34" charset="0"/>
              </a:defRPr>
            </a:lvl1pPr>
          </a:lstStyle>
          <a:p>
            <a:pPr lvl="0" eaLnBrk="1" hangingPunct="1"/>
            <a:r>
              <a:rPr lang="en-US" altLang="zh-CN"/>
              <a:t>2.1 </a:t>
            </a:r>
            <a:r>
              <a:rPr lang="zh-CN" altLang="en-US"/>
              <a:t>软件与软件危机</a:t>
            </a:r>
          </a:p>
        </p:txBody>
      </p:sp>
      <p:cxnSp>
        <p:nvCxnSpPr>
          <p:cNvPr id="3145739" name="直接连接符 46"/>
          <p:cNvCxnSpPr>
            <a:cxnSpLocks/>
          </p:cNvCxnSpPr>
          <p:nvPr/>
        </p:nvCxnSpPr>
        <p:spPr>
          <a:xfrm>
            <a:off x="1524000" y="990600"/>
            <a:ext cx="9144000" cy="0"/>
          </a:xfrm>
          <a:prstGeom prst="line">
            <a:avLst/>
          </a:prstGeom>
          <a:noFill/>
          <a:ln w="25400" cap="flat" cmpd="sng">
            <a:solidFill>
              <a:srgbClr val="FFFFE2">
                <a:alpha val="100000"/>
              </a:srgbClr>
            </a:solidFill>
            <a:prstDash val="solid"/>
            <a:round/>
          </a:ln>
          <a:effectLst>
            <a:outerShdw dist="20000" dir="5400000">
              <a:srgbClr val="000000">
                <a:alpha val="37999"/>
              </a:srgbClr>
            </a:outerShdw>
          </a:effectLst>
        </p:spPr>
      </p:cxnSp>
      <p:sp>
        <p:nvSpPr>
          <p:cNvPr id="1048656" name="矩形 4"/>
          <p:cNvSpPr/>
          <p:nvPr/>
        </p:nvSpPr>
        <p:spPr>
          <a:xfrm>
            <a:off x="1752600" y="1211262"/>
            <a:ext cx="4106862" cy="46196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eaLnBrk="1" hangingPunct="1"/>
            <a:r>
              <a:rPr lang="zh-CN" altLang="en-US">
                <a:latin typeface="微软雅黑" pitchFamily="34" charset="-122"/>
                <a:ea typeface="微软雅黑" pitchFamily="34" charset="-122"/>
              </a:rPr>
              <a:t>（</a:t>
            </a:r>
            <a:r>
              <a:rPr lang="en-US" altLang="zh-CN">
                <a:latin typeface="微软雅黑" pitchFamily="34" charset="-122"/>
                <a:ea typeface="微软雅黑" pitchFamily="34" charset="-122"/>
              </a:rPr>
              <a:t>3</a:t>
            </a:r>
            <a:r>
              <a:rPr lang="zh-CN" altLang="en-US">
                <a:latin typeface="微软雅黑" pitchFamily="34" charset="-122"/>
                <a:ea typeface="微软雅黑" pitchFamily="34" charset="-122"/>
              </a:rPr>
              <a:t>）软件分类</a:t>
            </a:r>
            <a:r>
              <a:rPr lang="en-US" altLang="zh-CN">
                <a:latin typeface="微软雅黑" pitchFamily="34" charset="-122"/>
                <a:ea typeface="微软雅黑" pitchFamily="34" charset="-122"/>
              </a:rPr>
              <a:t>——</a:t>
            </a:r>
            <a:r>
              <a:rPr lang="zh-CN" altLang="en-US">
                <a:latin typeface="微软雅黑" pitchFamily="34" charset="-122"/>
                <a:ea typeface="微软雅黑" pitchFamily="34" charset="-122"/>
              </a:rPr>
              <a:t>支撑软件</a:t>
            </a:r>
          </a:p>
        </p:txBody>
      </p:sp>
      <p:graphicFrame>
        <p:nvGraphicFramePr>
          <p:cNvPr id="4194305" name="表格 4194304"/>
          <p:cNvGraphicFramePr>
            <a:graphicFrameLocks/>
          </p:cNvGraphicFramePr>
          <p:nvPr/>
        </p:nvGraphicFramePr>
        <p:xfrm>
          <a:off x="2057400" y="1981200"/>
          <a:ext cx="7848599" cy="4191000"/>
        </p:xfrm>
        <a:graphic>
          <a:graphicData uri="http://schemas.openxmlformats.org/drawingml/2006/table">
            <a:tbl>
              <a:tblPr/>
              <a:tblGrid>
                <a:gridCol w="3856037">
                  <a:extLst>
                    <a:ext uri="{9D8B030D-6E8A-4147-A177-3AD203B41FA5}">
                      <a16:colId xmlns:a16="http://schemas.microsoft.com/office/drawing/2014/main" val="20000"/>
                    </a:ext>
                  </a:extLst>
                </a:gridCol>
                <a:gridCol w="3992562">
                  <a:extLst>
                    <a:ext uri="{9D8B030D-6E8A-4147-A177-3AD203B41FA5}">
                      <a16:colId xmlns:a16="http://schemas.microsoft.com/office/drawing/2014/main" val="20001"/>
                    </a:ext>
                  </a:extLst>
                </a:gridCol>
              </a:tblGrid>
              <a:tr h="1374775">
                <a:tc>
                  <a:txBody>
                    <a:bodyPr/>
                    <a:lstStyle/>
                    <a:p>
                      <a:pPr lvl="0" algn="l" eaLnBrk="1" fontAlgn="ctr" latinLnBrk="1" hangingPunct="1"/>
                      <a:r>
                        <a:rPr lang="zh-CN" altLang="en-US" sz="2400" b="0">
                          <a:solidFill>
                            <a:schemeClr val="dk1"/>
                          </a:solidFill>
                          <a:latin typeface="-소망M" pitchFamily="18" charset="-127"/>
                          <a:ea typeface="-소망M" pitchFamily="18" charset="-127"/>
                        </a:rPr>
                        <a:t>一般类型</a:t>
                      </a:r>
                      <a:r>
                        <a:rPr lang="en-US" altLang="zh-CN" sz="2400" b="0">
                          <a:solidFill>
                            <a:schemeClr val="dk1"/>
                          </a:solidFill>
                          <a:latin typeface="-소망M" pitchFamily="18" charset="-127"/>
                          <a:ea typeface="-소망M" pitchFamily="18" charset="-127"/>
                        </a:rPr>
                        <a:t>:</a:t>
                      </a:r>
                      <a:br/>
                      <a:r>
                        <a:rPr lang="en-US" altLang="zh-CN" sz="2400" b="0">
                          <a:solidFill>
                            <a:schemeClr val="dk1"/>
                          </a:solidFill>
                          <a:latin typeface="-소망M" pitchFamily="18" charset="-127"/>
                          <a:ea typeface="-소망M" pitchFamily="18" charset="-127"/>
                        </a:rPr>
                        <a:t>   </a:t>
                      </a:r>
                      <a:r>
                        <a:rPr lang="zh-CN" altLang="en-US" sz="2400" b="0">
                          <a:solidFill>
                            <a:schemeClr val="dk1"/>
                          </a:solidFill>
                          <a:latin typeface="-소망M" pitchFamily="18" charset="-127"/>
                          <a:ea typeface="-소망M" pitchFamily="18" charset="-127"/>
                        </a:rPr>
                        <a:t>文本编辑程序</a:t>
                      </a:r>
                      <a:br/>
                      <a:r>
                        <a:rPr lang="zh-CN" altLang="en-US" sz="2400" b="0">
                          <a:solidFill>
                            <a:schemeClr val="dk1"/>
                          </a:solidFill>
                          <a:latin typeface="-소망M" pitchFamily="18" charset="-127"/>
                          <a:ea typeface="-소망M" pitchFamily="18" charset="-127"/>
                        </a:rPr>
                        <a:t>   文本格式化程序</a:t>
                      </a:r>
                    </a:p>
                  </a:txBody>
                  <a:tcPr marL="7620" marR="7620" marT="7620" marB="0" anchor="ctr">
                    <a:lnL w="12700" cap="flat" cmpd="sng">
                      <a:solidFill>
                        <a:srgbClr val="730000">
                          <a:alpha val="100000"/>
                        </a:srgbClr>
                      </a:solidFill>
                      <a:prstDash val="solid"/>
                      <a:round/>
                    </a:lnL>
                    <a:lnR w="12700" cap="flat" cmpd="sng">
                      <a:solidFill>
                        <a:srgbClr val="730000">
                          <a:alpha val="100000"/>
                        </a:srgbClr>
                      </a:solidFill>
                      <a:prstDash val="solid"/>
                      <a:round/>
                    </a:lnR>
                    <a:lnT w="12700" cap="flat" cmpd="sng">
                      <a:solidFill>
                        <a:srgbClr val="730000">
                          <a:alpha val="100000"/>
                        </a:srgbClr>
                      </a:solidFill>
                      <a:prstDash val="solid"/>
                      <a:round/>
                    </a:lnT>
                    <a:lnB w="12700" cap="flat" cmpd="sng">
                      <a:solidFill>
                        <a:srgbClr val="730000">
                          <a:alpha val="100000"/>
                        </a:srgbClr>
                      </a:solidFill>
                      <a:prstDash val="solid"/>
                      <a:round/>
                    </a:lnB>
                    <a:noFill/>
                  </a:tcPr>
                </a:tc>
                <a:tc>
                  <a:txBody>
                    <a:bodyPr/>
                    <a:lstStyle/>
                    <a:p>
                      <a:pPr lvl="0" algn="l" eaLnBrk="1" fontAlgn="ctr" latinLnBrk="1" hangingPunct="1"/>
                      <a:r>
                        <a:rPr lang="zh-CN" altLang="en-US" sz="2400" b="0">
                          <a:solidFill>
                            <a:schemeClr val="dk1"/>
                          </a:solidFill>
                          <a:latin typeface="-소망M" pitchFamily="18" charset="-127"/>
                          <a:ea typeface="-소망M" pitchFamily="18" charset="-127"/>
                        </a:rPr>
                        <a:t>支持需求分析</a:t>
                      </a:r>
                      <a:r>
                        <a:rPr lang="en-US" altLang="zh-CN" sz="2400" b="0">
                          <a:solidFill>
                            <a:schemeClr val="dk1"/>
                          </a:solidFill>
                          <a:latin typeface="-소망M" pitchFamily="18" charset="-127"/>
                          <a:ea typeface="-소망M" pitchFamily="18" charset="-127"/>
                        </a:rPr>
                        <a:t>:</a:t>
                      </a:r>
                      <a:br/>
                      <a:r>
                        <a:rPr lang="en-US" altLang="zh-CN" sz="2400" b="0">
                          <a:solidFill>
                            <a:schemeClr val="dk1"/>
                          </a:solidFill>
                          <a:latin typeface="-소망M" pitchFamily="18" charset="-127"/>
                          <a:ea typeface="-소망M" pitchFamily="18" charset="-127"/>
                        </a:rPr>
                        <a:t>   PSL/PSA</a:t>
                      </a:r>
                      <a:r>
                        <a:rPr lang="zh-CN" altLang="en-US" sz="2400" b="0">
                          <a:solidFill>
                            <a:schemeClr val="dk1"/>
                          </a:solidFill>
                          <a:latin typeface="-소망M" pitchFamily="18" charset="-127"/>
                          <a:ea typeface="-소망M" pitchFamily="18" charset="-127"/>
                        </a:rPr>
                        <a:t>问题描述语言</a:t>
                      </a:r>
                      <a:br/>
                      <a:r>
                        <a:rPr lang="zh-CN" altLang="en-US" sz="2400" b="0">
                          <a:solidFill>
                            <a:schemeClr val="dk1"/>
                          </a:solidFill>
                          <a:latin typeface="-소망M" pitchFamily="18" charset="-127"/>
                          <a:ea typeface="-소망M" pitchFamily="18" charset="-127"/>
                        </a:rPr>
                        <a:t>   关系数据库管理系统</a:t>
                      </a:r>
                    </a:p>
                  </a:txBody>
                  <a:tcPr marL="7620" marR="7620" marT="7620" marB="0" anchor="ctr">
                    <a:lnL w="12700" cap="flat" cmpd="sng">
                      <a:solidFill>
                        <a:srgbClr val="730000">
                          <a:alpha val="100000"/>
                        </a:srgbClr>
                      </a:solidFill>
                      <a:prstDash val="solid"/>
                      <a:round/>
                    </a:lnL>
                    <a:lnR w="12700" cap="flat" cmpd="sng">
                      <a:solidFill>
                        <a:srgbClr val="730000">
                          <a:alpha val="100000"/>
                        </a:srgbClr>
                      </a:solidFill>
                      <a:prstDash val="solid"/>
                      <a:round/>
                    </a:lnR>
                    <a:lnT w="12700" cap="flat" cmpd="sng">
                      <a:solidFill>
                        <a:srgbClr val="730000">
                          <a:alpha val="100000"/>
                        </a:srgbClr>
                      </a:solidFill>
                      <a:prstDash val="solid"/>
                      <a:round/>
                    </a:lnT>
                    <a:lnB w="12700" cap="flat" cmpd="sng">
                      <a:solidFill>
                        <a:srgbClr val="730000">
                          <a:alpha val="100000"/>
                        </a:srgbClr>
                      </a:solidFill>
                      <a:prstDash val="solid"/>
                      <a:round/>
                    </a:lnB>
                    <a:noFill/>
                  </a:tcPr>
                </a:tc>
                <a:extLst>
                  <a:ext uri="{0D108BD9-81ED-4DB2-BD59-A6C34878D82A}">
                    <a16:rowId xmlns:a16="http://schemas.microsoft.com/office/drawing/2014/main" val="10000"/>
                  </a:ext>
                </a:extLst>
              </a:tr>
              <a:tr h="1609725">
                <a:tc>
                  <a:txBody>
                    <a:bodyPr/>
                    <a:lstStyle/>
                    <a:p>
                      <a:pPr lvl="0" algn="l" eaLnBrk="1" fontAlgn="ctr" latinLnBrk="1" hangingPunct="1"/>
                      <a:r>
                        <a:rPr lang="zh-CN" altLang="en-US" sz="2400" b="0" dirty="0">
                          <a:solidFill>
                            <a:schemeClr val="dk1"/>
                          </a:solidFill>
                          <a:latin typeface="-소망M" pitchFamily="18" charset="-127"/>
                          <a:ea typeface="-소망M" pitchFamily="18" charset="-127"/>
                        </a:rPr>
                        <a:t>支持设计</a:t>
                      </a:r>
                      <a:r>
                        <a:rPr lang="en-US" altLang="zh-CN" sz="2400" b="0" dirty="0">
                          <a:solidFill>
                            <a:schemeClr val="dk1"/>
                          </a:solidFill>
                          <a:latin typeface="-소망M" pitchFamily="18" charset="-127"/>
                          <a:ea typeface="-소망M" pitchFamily="18" charset="-127"/>
                        </a:rPr>
                        <a:t>:</a:t>
                      </a:r>
                      <a:br>
                        <a:rPr dirty="0"/>
                      </a:br>
                      <a:r>
                        <a:rPr lang="en-US" altLang="zh-CN" sz="2400" b="0" dirty="0">
                          <a:solidFill>
                            <a:schemeClr val="dk1"/>
                          </a:solidFill>
                          <a:latin typeface="-소망M" pitchFamily="18" charset="-127"/>
                          <a:ea typeface="-소망M" pitchFamily="18" charset="-127"/>
                        </a:rPr>
                        <a:t>   </a:t>
                      </a:r>
                      <a:r>
                        <a:rPr lang="zh-CN" altLang="en-US" sz="2400" b="0" dirty="0">
                          <a:solidFill>
                            <a:schemeClr val="dk1"/>
                          </a:solidFill>
                          <a:latin typeface="-소망M" pitchFamily="18" charset="-127"/>
                          <a:ea typeface="-소망M" pitchFamily="18" charset="-127"/>
                        </a:rPr>
                        <a:t>图形软件包</a:t>
                      </a:r>
                      <a:br>
                        <a:rPr dirty="0"/>
                      </a:br>
                      <a:r>
                        <a:rPr lang="zh-CN" altLang="en-US" sz="2400" b="0" dirty="0">
                          <a:solidFill>
                            <a:schemeClr val="dk1"/>
                          </a:solidFill>
                          <a:latin typeface="-소망M" pitchFamily="18" charset="-127"/>
                          <a:ea typeface="-소망M" pitchFamily="18" charset="-127"/>
                        </a:rPr>
                        <a:t>   结构化流程图绘图程序</a:t>
                      </a:r>
                    </a:p>
                  </a:txBody>
                  <a:tcPr marL="7620" marR="7620" marT="7620" marB="0" anchor="ctr">
                    <a:lnL w="12700" cap="flat" cmpd="sng">
                      <a:solidFill>
                        <a:srgbClr val="730000">
                          <a:alpha val="100000"/>
                        </a:srgbClr>
                      </a:solidFill>
                      <a:prstDash val="solid"/>
                      <a:round/>
                    </a:lnL>
                    <a:lnR w="12700" cap="flat" cmpd="sng">
                      <a:solidFill>
                        <a:srgbClr val="730000">
                          <a:alpha val="100000"/>
                        </a:srgbClr>
                      </a:solidFill>
                      <a:prstDash val="solid"/>
                      <a:round/>
                    </a:lnR>
                    <a:lnT w="12700" cap="flat" cmpd="sng">
                      <a:solidFill>
                        <a:srgbClr val="730000">
                          <a:alpha val="100000"/>
                        </a:srgbClr>
                      </a:solidFill>
                      <a:prstDash val="solid"/>
                      <a:round/>
                    </a:lnT>
                    <a:lnB w="12700" cap="flat" cmpd="sng">
                      <a:solidFill>
                        <a:srgbClr val="730000">
                          <a:alpha val="100000"/>
                        </a:srgbClr>
                      </a:solidFill>
                      <a:prstDash val="solid"/>
                      <a:round/>
                    </a:lnB>
                    <a:noFill/>
                  </a:tcPr>
                </a:tc>
                <a:tc>
                  <a:txBody>
                    <a:bodyPr/>
                    <a:lstStyle/>
                    <a:p>
                      <a:pPr lvl="0" algn="l" eaLnBrk="1" fontAlgn="ctr" latinLnBrk="1" hangingPunct="1"/>
                      <a:r>
                        <a:rPr lang="zh-CN" altLang="en-US" sz="2400" b="0">
                          <a:solidFill>
                            <a:schemeClr val="dk1"/>
                          </a:solidFill>
                          <a:latin typeface="-소망M" pitchFamily="18" charset="-127"/>
                          <a:ea typeface="-소망M" pitchFamily="18" charset="-127"/>
                        </a:rPr>
                        <a:t>支持测试</a:t>
                      </a:r>
                      <a:r>
                        <a:rPr lang="en-US" altLang="zh-CN" sz="2400" b="0">
                          <a:solidFill>
                            <a:schemeClr val="dk1"/>
                          </a:solidFill>
                          <a:latin typeface="-소망M" pitchFamily="18" charset="-127"/>
                          <a:ea typeface="-소망M" pitchFamily="18" charset="-127"/>
                        </a:rPr>
                        <a:t>:</a:t>
                      </a:r>
                      <a:br/>
                      <a:r>
                        <a:rPr lang="en-US" altLang="zh-CN" sz="2400" b="0">
                          <a:solidFill>
                            <a:schemeClr val="dk1"/>
                          </a:solidFill>
                          <a:latin typeface="-소망M" pitchFamily="18" charset="-127"/>
                          <a:ea typeface="-소망M" pitchFamily="18" charset="-127"/>
                        </a:rPr>
                        <a:t>   </a:t>
                      </a:r>
                      <a:r>
                        <a:rPr lang="zh-CN" altLang="en-US" sz="2400" b="0">
                          <a:solidFill>
                            <a:schemeClr val="dk1"/>
                          </a:solidFill>
                          <a:latin typeface="-소망M" pitchFamily="18" charset="-127"/>
                          <a:ea typeface="-소망M" pitchFamily="18" charset="-127"/>
                        </a:rPr>
                        <a:t>静态分析器</a:t>
                      </a:r>
                      <a:br/>
                      <a:r>
                        <a:rPr lang="zh-CN" altLang="en-US" sz="2400" b="0">
                          <a:solidFill>
                            <a:schemeClr val="dk1"/>
                          </a:solidFill>
                          <a:latin typeface="-소망M" pitchFamily="18" charset="-127"/>
                          <a:ea typeface="-소망M" pitchFamily="18" charset="-127"/>
                        </a:rPr>
                        <a:t>   测试盖检验程序</a:t>
                      </a:r>
                    </a:p>
                  </a:txBody>
                  <a:tcPr marL="7620" marR="7620" marT="7620" marB="0" anchor="ctr">
                    <a:lnL w="12700" cap="flat" cmpd="sng">
                      <a:solidFill>
                        <a:srgbClr val="730000">
                          <a:alpha val="100000"/>
                        </a:srgbClr>
                      </a:solidFill>
                      <a:prstDash val="solid"/>
                      <a:round/>
                    </a:lnL>
                    <a:lnR w="12700" cap="flat" cmpd="sng">
                      <a:solidFill>
                        <a:srgbClr val="730000">
                          <a:alpha val="100000"/>
                        </a:srgbClr>
                      </a:solidFill>
                      <a:prstDash val="solid"/>
                      <a:round/>
                    </a:lnR>
                    <a:lnT w="12700" cap="flat" cmpd="sng">
                      <a:solidFill>
                        <a:srgbClr val="730000">
                          <a:alpha val="100000"/>
                        </a:srgbClr>
                      </a:solidFill>
                      <a:prstDash val="solid"/>
                      <a:round/>
                    </a:lnT>
                    <a:lnB w="12700" cap="flat" cmpd="sng">
                      <a:solidFill>
                        <a:srgbClr val="730000">
                          <a:alpha val="100000"/>
                        </a:srgbClr>
                      </a:solidFill>
                      <a:prstDash val="solid"/>
                      <a:round/>
                    </a:lnB>
                    <a:noFill/>
                  </a:tcPr>
                </a:tc>
                <a:extLst>
                  <a:ext uri="{0D108BD9-81ED-4DB2-BD59-A6C34878D82A}">
                    <a16:rowId xmlns:a16="http://schemas.microsoft.com/office/drawing/2014/main" val="10001"/>
                  </a:ext>
                </a:extLst>
              </a:tr>
              <a:tr h="1206500">
                <a:tc>
                  <a:txBody>
                    <a:bodyPr/>
                    <a:lstStyle/>
                    <a:p>
                      <a:pPr lvl="0" algn="l" eaLnBrk="1" fontAlgn="ctr" latinLnBrk="1" hangingPunct="1"/>
                      <a:r>
                        <a:rPr lang="zh-CN" altLang="en-US" sz="2400" b="0">
                          <a:solidFill>
                            <a:schemeClr val="dk1"/>
                          </a:solidFill>
                          <a:latin typeface="-소망M" pitchFamily="18" charset="-127"/>
                          <a:ea typeface="-소망M" pitchFamily="18" charset="-127"/>
                        </a:rPr>
                        <a:t>支持实现</a:t>
                      </a:r>
                      <a:r>
                        <a:rPr lang="en-US" altLang="zh-CN" sz="2400" b="0">
                          <a:solidFill>
                            <a:schemeClr val="dk1"/>
                          </a:solidFill>
                          <a:latin typeface="-소망M" pitchFamily="18" charset="-127"/>
                          <a:ea typeface="-소망M" pitchFamily="18" charset="-127"/>
                        </a:rPr>
                        <a:t>:</a:t>
                      </a:r>
                      <a:br/>
                      <a:r>
                        <a:rPr lang="en-US" altLang="zh-CN" sz="2400" b="0">
                          <a:solidFill>
                            <a:schemeClr val="dk1"/>
                          </a:solidFill>
                          <a:latin typeface="-소망M" pitchFamily="18" charset="-127"/>
                          <a:ea typeface="-소망M" pitchFamily="18" charset="-127"/>
                        </a:rPr>
                        <a:t>   </a:t>
                      </a:r>
                      <a:r>
                        <a:rPr lang="zh-CN" altLang="en-US" sz="2400" b="0">
                          <a:solidFill>
                            <a:schemeClr val="dk1"/>
                          </a:solidFill>
                          <a:latin typeface="-소망M" pitchFamily="18" charset="-127"/>
                          <a:ea typeface="-소망M" pitchFamily="18" charset="-127"/>
                        </a:rPr>
                        <a:t>编辑程序</a:t>
                      </a:r>
                      <a:br/>
                      <a:r>
                        <a:rPr lang="zh-CN" altLang="en-US" sz="2400" b="0">
                          <a:solidFill>
                            <a:schemeClr val="dk1"/>
                          </a:solidFill>
                          <a:latin typeface="-소망M" pitchFamily="18" charset="-127"/>
                          <a:ea typeface="-소망M" pitchFamily="18" charset="-127"/>
                        </a:rPr>
                        <a:t>   连接编辑程序</a:t>
                      </a:r>
                    </a:p>
                  </a:txBody>
                  <a:tcPr marL="7620" marR="7620" marT="7620" marB="0" anchor="ctr">
                    <a:lnL w="12700" cap="flat" cmpd="sng">
                      <a:solidFill>
                        <a:srgbClr val="730000">
                          <a:alpha val="100000"/>
                        </a:srgbClr>
                      </a:solidFill>
                      <a:prstDash val="solid"/>
                      <a:round/>
                    </a:lnL>
                    <a:lnR w="12700" cap="flat" cmpd="sng">
                      <a:solidFill>
                        <a:srgbClr val="730000">
                          <a:alpha val="100000"/>
                        </a:srgbClr>
                      </a:solidFill>
                      <a:prstDash val="solid"/>
                      <a:round/>
                    </a:lnR>
                    <a:lnT w="12700" cap="flat" cmpd="sng">
                      <a:solidFill>
                        <a:srgbClr val="730000">
                          <a:alpha val="100000"/>
                        </a:srgbClr>
                      </a:solidFill>
                      <a:prstDash val="solid"/>
                      <a:round/>
                    </a:lnT>
                    <a:lnB w="12700" cap="flat" cmpd="sng">
                      <a:solidFill>
                        <a:srgbClr val="730000">
                          <a:alpha val="100000"/>
                        </a:srgbClr>
                      </a:solidFill>
                      <a:prstDash val="solid"/>
                      <a:round/>
                    </a:lnB>
                    <a:noFill/>
                  </a:tcPr>
                </a:tc>
                <a:tc>
                  <a:txBody>
                    <a:bodyPr/>
                    <a:lstStyle/>
                    <a:p>
                      <a:pPr lvl="0" algn="l" eaLnBrk="1" fontAlgn="ctr" latinLnBrk="1" hangingPunct="1"/>
                      <a:r>
                        <a:rPr lang="zh-CN" altLang="en-US" sz="2400" b="0" dirty="0">
                          <a:solidFill>
                            <a:schemeClr val="dk1"/>
                          </a:solidFill>
                          <a:latin typeface="-소망M" pitchFamily="18" charset="-127"/>
                          <a:ea typeface="-소망M" pitchFamily="18" charset="-127"/>
                        </a:rPr>
                        <a:t>支持管理</a:t>
                      </a:r>
                      <a:r>
                        <a:rPr lang="en-US" altLang="zh-CN" sz="2400" b="0" dirty="0">
                          <a:solidFill>
                            <a:schemeClr val="dk1"/>
                          </a:solidFill>
                          <a:latin typeface="-소망M" pitchFamily="18" charset="-127"/>
                          <a:ea typeface="-소망M" pitchFamily="18" charset="-127"/>
                        </a:rPr>
                        <a:t>:</a:t>
                      </a:r>
                      <a:br>
                        <a:rPr dirty="0"/>
                      </a:br>
                      <a:r>
                        <a:rPr lang="en-US" altLang="zh-CN" sz="2400" b="0" dirty="0">
                          <a:solidFill>
                            <a:schemeClr val="dk1"/>
                          </a:solidFill>
                          <a:latin typeface="-소망M" pitchFamily="18" charset="-127"/>
                          <a:ea typeface="-소망M" pitchFamily="18" charset="-127"/>
                        </a:rPr>
                        <a:t>   </a:t>
                      </a:r>
                      <a:r>
                        <a:rPr lang="zh-CN" altLang="en-US" sz="2400" b="0" dirty="0">
                          <a:solidFill>
                            <a:schemeClr val="dk1"/>
                          </a:solidFill>
                          <a:latin typeface="-소망M" pitchFamily="18" charset="-127"/>
                          <a:ea typeface="-소망M" pitchFamily="18" charset="-127"/>
                        </a:rPr>
                        <a:t>标准检验程序</a:t>
                      </a:r>
                      <a:br>
                        <a:rPr dirty="0"/>
                      </a:br>
                      <a:r>
                        <a:rPr lang="zh-CN" altLang="en-US" sz="2400" b="0" dirty="0">
                          <a:solidFill>
                            <a:schemeClr val="dk1"/>
                          </a:solidFill>
                          <a:latin typeface="-소망M" pitchFamily="18" charset="-127"/>
                          <a:ea typeface="-소망M" pitchFamily="18" charset="-127"/>
                        </a:rPr>
                        <a:t>   库管理程序</a:t>
                      </a:r>
                    </a:p>
                  </a:txBody>
                  <a:tcPr marL="7620" marR="7620" marT="7620" marB="0" anchor="ctr">
                    <a:lnL w="12700" cap="flat" cmpd="sng">
                      <a:solidFill>
                        <a:srgbClr val="730000">
                          <a:alpha val="100000"/>
                        </a:srgbClr>
                      </a:solidFill>
                      <a:prstDash val="solid"/>
                      <a:round/>
                    </a:lnL>
                    <a:lnR w="12700" cap="flat" cmpd="sng">
                      <a:solidFill>
                        <a:srgbClr val="730000">
                          <a:alpha val="100000"/>
                        </a:srgbClr>
                      </a:solidFill>
                      <a:prstDash val="solid"/>
                      <a:round/>
                    </a:lnR>
                    <a:lnT w="12700" cap="flat" cmpd="sng">
                      <a:solidFill>
                        <a:srgbClr val="730000">
                          <a:alpha val="100000"/>
                        </a:srgbClr>
                      </a:solidFill>
                      <a:prstDash val="solid"/>
                      <a:round/>
                    </a:lnT>
                    <a:lnB w="12700" cap="flat" cmpd="sng">
                      <a:solidFill>
                        <a:srgbClr val="730000">
                          <a:alpha val="100000"/>
                        </a:srgbClr>
                      </a:solidFill>
                      <a:prstDash val="solid"/>
                      <a:round/>
                    </a:lnB>
                    <a:noFill/>
                  </a:tcPr>
                </a:tc>
                <a:extLst>
                  <a:ext uri="{0D108BD9-81ED-4DB2-BD59-A6C34878D82A}">
                    <a16:rowId xmlns:a16="http://schemas.microsoft.com/office/drawing/2014/main" val="10002"/>
                  </a:ext>
                </a:extLst>
              </a:tr>
            </a:tbl>
          </a:graphicData>
        </a:graphic>
      </p:graphicFrame>
    </p:spTree>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0" name="Rectangle 2"/>
          <p:cNvSpPr>
            <a:spLocks noGrp="1"/>
          </p:cNvSpPr>
          <p:nvPr>
            <p:ph type="title"/>
          </p:nvPr>
        </p:nvSpPr>
        <p:spPr>
          <a:xfrm>
            <a:off x="1981200" y="381000"/>
            <a:ext cx="7696200" cy="685800"/>
          </a:xfrm>
          <a:prstGeom prst="rect">
            <a:avLst/>
          </a:prstGeom>
          <a:noFill/>
          <a:ln>
            <a:noFill/>
          </a:ln>
        </p:spPr>
        <p:txBody>
          <a:bodyPr vert="horz" lIns="91440" tIns="45720" rIns="91440" bIns="45720" anchor="ctr"/>
          <a:lstStyle>
            <a:lvl1pPr marL="0" indent="0" algn="l" rtl="0" fontAlgn="base">
              <a:lnSpc>
                <a:spcPct val="100000"/>
              </a:lnSpc>
              <a:spcBef>
                <a:spcPct val="0"/>
              </a:spcBef>
              <a:spcAft>
                <a:spcPct val="0"/>
              </a:spcAft>
              <a:buFontTx/>
              <a:buNone/>
              <a:defRPr sz="3500" b="0" i="0" u="none" baseline="0">
                <a:solidFill>
                  <a:srgbClr val="297199"/>
                </a:solidFill>
                <a:latin typeface="-소망M" pitchFamily="18" charset="-127"/>
                <a:ea typeface="-소망M" pitchFamily="18" charset="-127"/>
                <a:sym typeface="Arial" pitchFamily="34" charset="0"/>
              </a:defRPr>
            </a:lvl1pPr>
          </a:lstStyle>
          <a:p>
            <a:pPr lvl="0" eaLnBrk="1" hangingPunct="1"/>
            <a:r>
              <a:rPr lang="en-US" altLang="zh-CN"/>
              <a:t>2.1 </a:t>
            </a:r>
            <a:r>
              <a:rPr lang="zh-CN" altLang="en-US"/>
              <a:t>软件与软件危机</a:t>
            </a:r>
          </a:p>
        </p:txBody>
      </p:sp>
      <p:cxnSp>
        <p:nvCxnSpPr>
          <p:cNvPr id="3145740" name="直接连接符 46"/>
          <p:cNvCxnSpPr>
            <a:cxnSpLocks/>
          </p:cNvCxnSpPr>
          <p:nvPr/>
        </p:nvCxnSpPr>
        <p:spPr>
          <a:xfrm>
            <a:off x="1524000" y="990600"/>
            <a:ext cx="9144000" cy="0"/>
          </a:xfrm>
          <a:prstGeom prst="line">
            <a:avLst/>
          </a:prstGeom>
          <a:noFill/>
          <a:ln w="25400" cap="flat" cmpd="sng">
            <a:solidFill>
              <a:srgbClr val="FFFFE2">
                <a:alpha val="100000"/>
              </a:srgbClr>
            </a:solidFill>
            <a:prstDash val="solid"/>
            <a:round/>
          </a:ln>
          <a:effectLst>
            <a:outerShdw dist="20000" dir="5400000">
              <a:srgbClr val="000000">
                <a:alpha val="37999"/>
              </a:srgbClr>
            </a:outerShdw>
          </a:effectLst>
        </p:spPr>
      </p:cxnSp>
      <p:sp>
        <p:nvSpPr>
          <p:cNvPr id="1048671" name="矩形 4"/>
          <p:cNvSpPr/>
          <p:nvPr/>
        </p:nvSpPr>
        <p:spPr>
          <a:xfrm>
            <a:off x="1752600" y="1211262"/>
            <a:ext cx="4106862" cy="46196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eaLnBrk="1" hangingPunct="1"/>
            <a:r>
              <a:rPr lang="zh-CN" altLang="en-US">
                <a:latin typeface="微软雅黑" pitchFamily="34" charset="-122"/>
                <a:ea typeface="微软雅黑" pitchFamily="34" charset="-122"/>
              </a:rPr>
              <a:t>（</a:t>
            </a:r>
            <a:r>
              <a:rPr lang="en-US" altLang="zh-CN">
                <a:latin typeface="微软雅黑" pitchFamily="34" charset="-122"/>
                <a:ea typeface="微软雅黑" pitchFamily="34" charset="-122"/>
              </a:rPr>
              <a:t>3</a:t>
            </a:r>
            <a:r>
              <a:rPr lang="zh-CN" altLang="en-US">
                <a:latin typeface="微软雅黑" pitchFamily="34" charset="-122"/>
                <a:ea typeface="微软雅黑" pitchFamily="34" charset="-122"/>
              </a:rPr>
              <a:t>）软件分类</a:t>
            </a:r>
            <a:r>
              <a:rPr lang="en-US" altLang="zh-CN">
                <a:latin typeface="微软雅黑" pitchFamily="34" charset="-122"/>
                <a:ea typeface="微软雅黑" pitchFamily="34" charset="-122"/>
              </a:rPr>
              <a:t>——</a:t>
            </a:r>
            <a:r>
              <a:rPr lang="zh-CN" altLang="en-US">
                <a:latin typeface="微软雅黑" pitchFamily="34" charset="-122"/>
                <a:ea typeface="微软雅黑" pitchFamily="34" charset="-122"/>
              </a:rPr>
              <a:t>按规模分</a:t>
            </a:r>
          </a:p>
        </p:txBody>
      </p:sp>
      <p:sp>
        <p:nvSpPr>
          <p:cNvPr id="1048672" name="矩形 2"/>
          <p:cNvSpPr/>
          <p:nvPr/>
        </p:nvSpPr>
        <p:spPr>
          <a:xfrm>
            <a:off x="2133600" y="1828800"/>
            <a:ext cx="8001000" cy="461962"/>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eaLnBrk="1" hangingPunct="1"/>
            <a:r>
              <a:rPr lang="zh-CN" altLang="en-US">
                <a:latin typeface="-소망M" pitchFamily="18" charset="-127"/>
                <a:ea typeface="-소망M" pitchFamily="18" charset="-127"/>
              </a:rPr>
              <a:t>按开发软件所需的人力、时间以及完成的源代码行数。</a:t>
            </a:r>
          </a:p>
        </p:txBody>
      </p:sp>
      <p:graphicFrame>
        <p:nvGraphicFramePr>
          <p:cNvPr id="4194306" name="表格 4194305"/>
          <p:cNvGraphicFramePr>
            <a:graphicFrameLocks/>
          </p:cNvGraphicFramePr>
          <p:nvPr/>
        </p:nvGraphicFramePr>
        <p:xfrm>
          <a:off x="2133600" y="2514600"/>
          <a:ext cx="7619999" cy="3546475"/>
        </p:xfrm>
        <a:graphic>
          <a:graphicData uri="http://schemas.openxmlformats.org/drawingml/2006/table">
            <a:tbl>
              <a:tblPr/>
              <a:tblGrid>
                <a:gridCol w="1463675">
                  <a:extLst>
                    <a:ext uri="{9D8B030D-6E8A-4147-A177-3AD203B41FA5}">
                      <a16:colId xmlns:a16="http://schemas.microsoft.com/office/drawing/2014/main" val="20000"/>
                    </a:ext>
                  </a:extLst>
                </a:gridCol>
                <a:gridCol w="2163762">
                  <a:extLst>
                    <a:ext uri="{9D8B030D-6E8A-4147-A177-3AD203B41FA5}">
                      <a16:colId xmlns:a16="http://schemas.microsoft.com/office/drawing/2014/main" val="20001"/>
                    </a:ext>
                  </a:extLst>
                </a:gridCol>
                <a:gridCol w="1462087">
                  <a:extLst>
                    <a:ext uri="{9D8B030D-6E8A-4147-A177-3AD203B41FA5}">
                      <a16:colId xmlns:a16="http://schemas.microsoft.com/office/drawing/2014/main" val="20002"/>
                    </a:ext>
                  </a:extLst>
                </a:gridCol>
                <a:gridCol w="2530475">
                  <a:extLst>
                    <a:ext uri="{9D8B030D-6E8A-4147-A177-3AD203B41FA5}">
                      <a16:colId xmlns:a16="http://schemas.microsoft.com/office/drawing/2014/main" val="20003"/>
                    </a:ext>
                  </a:extLst>
                </a:gridCol>
              </a:tblGrid>
              <a:tr h="892175">
                <a:tc>
                  <a:txBody>
                    <a:bodyPr/>
                    <a:lstStyle/>
                    <a:p>
                      <a:pPr lvl="0" algn="l" eaLnBrk="1" fontAlgn="ctr" latinLnBrk="1" hangingPunct="1"/>
                      <a:r>
                        <a:rPr lang="zh-CN" altLang="en-US" sz="2400" b="0">
                          <a:solidFill>
                            <a:schemeClr val="dk1"/>
                          </a:solidFill>
                          <a:latin typeface="-소망M" pitchFamily="18" charset="-127"/>
                          <a:ea typeface="-소망M" pitchFamily="18" charset="-127"/>
                        </a:rPr>
                        <a:t>类别</a:t>
                      </a:r>
                    </a:p>
                  </a:txBody>
                  <a:tcPr marL="7620" marR="7620" marT="7621" marB="0" anchor="ctr">
                    <a:lnL w="12700" cap="flat" cmpd="sng">
                      <a:solidFill>
                        <a:srgbClr val="730000">
                          <a:alpha val="100000"/>
                        </a:srgbClr>
                      </a:solidFill>
                      <a:prstDash val="solid"/>
                      <a:round/>
                    </a:lnL>
                    <a:lnR w="12700" cap="flat" cmpd="sng">
                      <a:solidFill>
                        <a:srgbClr val="730000">
                          <a:alpha val="100000"/>
                        </a:srgbClr>
                      </a:solidFill>
                      <a:prstDash val="solid"/>
                      <a:round/>
                    </a:lnR>
                    <a:lnT w="12700" cap="flat" cmpd="sng">
                      <a:solidFill>
                        <a:srgbClr val="730000">
                          <a:alpha val="100000"/>
                        </a:srgbClr>
                      </a:solidFill>
                      <a:prstDash val="solid"/>
                      <a:round/>
                    </a:lnT>
                    <a:lnB w="12700" cap="flat" cmpd="sng">
                      <a:solidFill>
                        <a:srgbClr val="730000">
                          <a:alpha val="100000"/>
                        </a:srgbClr>
                      </a:solidFill>
                      <a:prstDash val="solid"/>
                      <a:round/>
                    </a:lnB>
                    <a:noFill/>
                  </a:tcPr>
                </a:tc>
                <a:tc>
                  <a:txBody>
                    <a:bodyPr/>
                    <a:lstStyle/>
                    <a:p>
                      <a:pPr lvl="0" algn="l" eaLnBrk="1" fontAlgn="ctr" latinLnBrk="1" hangingPunct="1"/>
                      <a:r>
                        <a:rPr lang="zh-CN" altLang="en-US" sz="2400" b="0">
                          <a:solidFill>
                            <a:schemeClr val="dk1"/>
                          </a:solidFill>
                          <a:latin typeface="-소망M" pitchFamily="18" charset="-127"/>
                          <a:ea typeface="-소망M" pitchFamily="18" charset="-127"/>
                        </a:rPr>
                        <a:t>参加人数</a:t>
                      </a:r>
                    </a:p>
                  </a:txBody>
                  <a:tcPr marL="7620" marR="7620" marT="7621" marB="0" anchor="ctr">
                    <a:lnL w="12700" cap="flat" cmpd="sng">
                      <a:solidFill>
                        <a:srgbClr val="730000">
                          <a:alpha val="100000"/>
                        </a:srgbClr>
                      </a:solidFill>
                      <a:prstDash val="solid"/>
                      <a:round/>
                    </a:lnL>
                    <a:lnR w="12700" cap="flat" cmpd="sng">
                      <a:solidFill>
                        <a:srgbClr val="730000">
                          <a:alpha val="100000"/>
                        </a:srgbClr>
                      </a:solidFill>
                      <a:prstDash val="solid"/>
                      <a:round/>
                    </a:lnR>
                    <a:lnT w="12700" cap="flat" cmpd="sng">
                      <a:solidFill>
                        <a:srgbClr val="730000">
                          <a:alpha val="100000"/>
                        </a:srgbClr>
                      </a:solidFill>
                      <a:prstDash val="solid"/>
                      <a:round/>
                    </a:lnT>
                    <a:lnB w="12700" cap="flat" cmpd="sng">
                      <a:solidFill>
                        <a:srgbClr val="730000">
                          <a:alpha val="100000"/>
                        </a:srgbClr>
                      </a:solidFill>
                      <a:prstDash val="solid"/>
                      <a:round/>
                    </a:lnB>
                    <a:noFill/>
                  </a:tcPr>
                </a:tc>
                <a:tc>
                  <a:txBody>
                    <a:bodyPr/>
                    <a:lstStyle/>
                    <a:p>
                      <a:pPr lvl="0" algn="l" eaLnBrk="1" fontAlgn="ctr" latinLnBrk="1" hangingPunct="1"/>
                      <a:r>
                        <a:rPr lang="zh-CN" altLang="en-US" sz="2400" b="0">
                          <a:solidFill>
                            <a:schemeClr val="dk1"/>
                          </a:solidFill>
                          <a:latin typeface="-소망M" pitchFamily="18" charset="-127"/>
                          <a:ea typeface="-소망M" pitchFamily="18" charset="-127"/>
                        </a:rPr>
                        <a:t>研制期限</a:t>
                      </a:r>
                    </a:p>
                  </a:txBody>
                  <a:tcPr marL="7620" marR="7620" marT="7621" marB="0" anchor="ctr">
                    <a:lnL w="12700" cap="flat" cmpd="sng">
                      <a:solidFill>
                        <a:srgbClr val="730000">
                          <a:alpha val="100000"/>
                        </a:srgbClr>
                      </a:solidFill>
                      <a:prstDash val="solid"/>
                      <a:round/>
                    </a:lnL>
                    <a:lnR w="12700" cap="flat" cmpd="sng">
                      <a:solidFill>
                        <a:srgbClr val="730000">
                          <a:alpha val="100000"/>
                        </a:srgbClr>
                      </a:solidFill>
                      <a:prstDash val="solid"/>
                      <a:round/>
                    </a:lnR>
                    <a:lnT w="12700" cap="flat" cmpd="sng">
                      <a:solidFill>
                        <a:srgbClr val="730000">
                          <a:alpha val="100000"/>
                        </a:srgbClr>
                      </a:solidFill>
                      <a:prstDash val="solid"/>
                      <a:round/>
                    </a:lnT>
                    <a:lnB w="12700" cap="flat" cmpd="sng">
                      <a:solidFill>
                        <a:srgbClr val="730000">
                          <a:alpha val="100000"/>
                        </a:srgbClr>
                      </a:solidFill>
                      <a:prstDash val="solid"/>
                      <a:round/>
                    </a:lnB>
                    <a:noFill/>
                  </a:tcPr>
                </a:tc>
                <a:tc>
                  <a:txBody>
                    <a:bodyPr/>
                    <a:lstStyle/>
                    <a:p>
                      <a:pPr lvl="0" algn="l" eaLnBrk="1" fontAlgn="ctr" latinLnBrk="1" hangingPunct="1"/>
                      <a:r>
                        <a:rPr lang="zh-CN" altLang="en-US" sz="2400" b="0">
                          <a:solidFill>
                            <a:schemeClr val="dk1"/>
                          </a:solidFill>
                          <a:latin typeface="-소망M" pitchFamily="18" charset="-127"/>
                          <a:ea typeface="-소망M" pitchFamily="18" charset="-127"/>
                        </a:rPr>
                        <a:t>产品规模</a:t>
                      </a:r>
                      <a:r>
                        <a:rPr lang="en-US" altLang="zh-CN" sz="2400" b="0">
                          <a:solidFill>
                            <a:schemeClr val="dk1"/>
                          </a:solidFill>
                          <a:latin typeface="-소망M" pitchFamily="18" charset="-127"/>
                          <a:ea typeface="-소망M" pitchFamily="18" charset="-127"/>
                        </a:rPr>
                        <a:t>(</a:t>
                      </a:r>
                      <a:r>
                        <a:rPr lang="zh-CN" altLang="en-US" sz="2400" b="0">
                          <a:solidFill>
                            <a:schemeClr val="dk1"/>
                          </a:solidFill>
                          <a:latin typeface="-소망M" pitchFamily="18" charset="-127"/>
                          <a:ea typeface="-소망M" pitchFamily="18" charset="-127"/>
                        </a:rPr>
                        <a:t>源代码行数</a:t>
                      </a:r>
                      <a:r>
                        <a:rPr lang="en-US" altLang="zh-CN" sz="2400" b="0">
                          <a:solidFill>
                            <a:schemeClr val="dk1"/>
                          </a:solidFill>
                          <a:latin typeface="-소망M" pitchFamily="18" charset="-127"/>
                          <a:ea typeface="-소망M" pitchFamily="18" charset="-127"/>
                        </a:rPr>
                        <a:t>)</a:t>
                      </a:r>
                    </a:p>
                  </a:txBody>
                  <a:tcPr marL="7620" marR="7620" marT="7621" marB="0" anchor="ctr">
                    <a:lnL w="12700" cap="flat" cmpd="sng">
                      <a:solidFill>
                        <a:srgbClr val="730000">
                          <a:alpha val="100000"/>
                        </a:srgbClr>
                      </a:solidFill>
                      <a:prstDash val="solid"/>
                      <a:round/>
                    </a:lnL>
                    <a:lnR w="12700" cap="flat" cmpd="sng">
                      <a:solidFill>
                        <a:srgbClr val="730000">
                          <a:alpha val="100000"/>
                        </a:srgbClr>
                      </a:solidFill>
                      <a:prstDash val="solid"/>
                      <a:round/>
                    </a:lnR>
                    <a:lnT w="12700" cap="flat" cmpd="sng">
                      <a:solidFill>
                        <a:srgbClr val="730000">
                          <a:alpha val="100000"/>
                        </a:srgbClr>
                      </a:solidFill>
                      <a:prstDash val="solid"/>
                      <a:round/>
                    </a:lnT>
                    <a:lnB w="12700" cap="flat" cmpd="sng">
                      <a:solidFill>
                        <a:srgbClr val="730000">
                          <a:alpha val="100000"/>
                        </a:srgbClr>
                      </a:solidFill>
                      <a:prstDash val="solid"/>
                      <a:round/>
                    </a:lnB>
                    <a:noFill/>
                  </a:tcPr>
                </a:tc>
                <a:extLst>
                  <a:ext uri="{0D108BD9-81ED-4DB2-BD59-A6C34878D82A}">
                    <a16:rowId xmlns:a16="http://schemas.microsoft.com/office/drawing/2014/main" val="10000"/>
                  </a:ext>
                </a:extLst>
              </a:tr>
              <a:tr h="2654300">
                <a:tc>
                  <a:txBody>
                    <a:bodyPr/>
                    <a:lstStyle/>
                    <a:p>
                      <a:pPr lvl="0" algn="l" eaLnBrk="1" fontAlgn="ctr" latinLnBrk="1" hangingPunct="1"/>
                      <a:r>
                        <a:rPr lang="zh-CN" altLang="en-US" sz="2400" b="0">
                          <a:solidFill>
                            <a:schemeClr val="dk1"/>
                          </a:solidFill>
                          <a:latin typeface="-소망M" pitchFamily="18" charset="-127"/>
                          <a:ea typeface="-소망M" pitchFamily="18" charset="-127"/>
                        </a:rPr>
                        <a:t>微型</a:t>
                      </a:r>
                      <a:br/>
                      <a:r>
                        <a:rPr lang="zh-CN" altLang="en-US" sz="2400" b="0">
                          <a:solidFill>
                            <a:schemeClr val="dk1"/>
                          </a:solidFill>
                          <a:latin typeface="-소망M" pitchFamily="18" charset="-127"/>
                          <a:ea typeface="-소망M" pitchFamily="18" charset="-127"/>
                        </a:rPr>
                        <a:t>小型</a:t>
                      </a:r>
                      <a:br/>
                      <a:r>
                        <a:rPr lang="zh-CN" altLang="en-US" sz="2400" b="0">
                          <a:solidFill>
                            <a:schemeClr val="dk1"/>
                          </a:solidFill>
                          <a:latin typeface="-소망M" pitchFamily="18" charset="-127"/>
                          <a:ea typeface="-소망M" pitchFamily="18" charset="-127"/>
                        </a:rPr>
                        <a:t>中型</a:t>
                      </a:r>
                      <a:br/>
                      <a:r>
                        <a:rPr lang="zh-CN" altLang="en-US" sz="2400" b="0">
                          <a:solidFill>
                            <a:schemeClr val="dk1"/>
                          </a:solidFill>
                          <a:latin typeface="-소망M" pitchFamily="18" charset="-127"/>
                          <a:ea typeface="-소망M" pitchFamily="18" charset="-127"/>
                        </a:rPr>
                        <a:t>大型</a:t>
                      </a:r>
                      <a:br/>
                      <a:r>
                        <a:rPr lang="zh-CN" altLang="en-US" sz="2400" b="0">
                          <a:solidFill>
                            <a:schemeClr val="dk1"/>
                          </a:solidFill>
                          <a:latin typeface="-소망M" pitchFamily="18" charset="-127"/>
                          <a:ea typeface="-소망M" pitchFamily="18" charset="-127"/>
                        </a:rPr>
                        <a:t>甚大型</a:t>
                      </a:r>
                      <a:br/>
                      <a:r>
                        <a:rPr lang="zh-CN" altLang="en-US" sz="2400" b="0">
                          <a:solidFill>
                            <a:schemeClr val="dk1"/>
                          </a:solidFill>
                          <a:latin typeface="-소망M" pitchFamily="18" charset="-127"/>
                          <a:ea typeface="-소망M" pitchFamily="18" charset="-127"/>
                        </a:rPr>
                        <a:t>极大型</a:t>
                      </a:r>
                    </a:p>
                  </a:txBody>
                  <a:tcPr marL="7620" marR="7620" marT="7621" marB="0" anchor="ctr">
                    <a:lnL w="12700" cap="flat" cmpd="sng">
                      <a:solidFill>
                        <a:srgbClr val="730000">
                          <a:alpha val="100000"/>
                        </a:srgbClr>
                      </a:solidFill>
                      <a:prstDash val="solid"/>
                      <a:round/>
                    </a:lnL>
                    <a:lnR w="12700" cap="flat" cmpd="sng">
                      <a:solidFill>
                        <a:srgbClr val="730000">
                          <a:alpha val="100000"/>
                        </a:srgbClr>
                      </a:solidFill>
                      <a:prstDash val="solid"/>
                      <a:round/>
                    </a:lnR>
                    <a:lnT w="12700" cap="flat" cmpd="sng">
                      <a:solidFill>
                        <a:srgbClr val="730000">
                          <a:alpha val="100000"/>
                        </a:srgbClr>
                      </a:solidFill>
                      <a:prstDash val="solid"/>
                      <a:round/>
                    </a:lnT>
                    <a:lnB w="12700" cap="flat" cmpd="sng">
                      <a:solidFill>
                        <a:srgbClr val="730000">
                          <a:alpha val="100000"/>
                        </a:srgbClr>
                      </a:solidFill>
                      <a:prstDash val="solid"/>
                      <a:round/>
                    </a:lnB>
                    <a:noFill/>
                  </a:tcPr>
                </a:tc>
                <a:tc>
                  <a:txBody>
                    <a:bodyPr/>
                    <a:lstStyle/>
                    <a:p>
                      <a:pPr lvl="0" algn="l" eaLnBrk="1" fontAlgn="ctr" latinLnBrk="1" hangingPunct="1"/>
                      <a:r>
                        <a:rPr lang="en-US" altLang="zh-CN" sz="2400" b="0">
                          <a:solidFill>
                            <a:schemeClr val="dk1"/>
                          </a:solidFill>
                          <a:latin typeface="-소망M" pitchFamily="18" charset="-127"/>
                          <a:ea typeface="-소망M" pitchFamily="18" charset="-127"/>
                        </a:rPr>
                        <a:t>1</a:t>
                      </a:r>
                      <a:br/>
                      <a:r>
                        <a:rPr lang="en-US" altLang="zh-CN" sz="2400" b="0">
                          <a:solidFill>
                            <a:schemeClr val="dk1"/>
                          </a:solidFill>
                          <a:latin typeface="-소망M" pitchFamily="18" charset="-127"/>
                          <a:ea typeface="-소망M" pitchFamily="18" charset="-127"/>
                        </a:rPr>
                        <a:t>1</a:t>
                      </a:r>
                      <a:br/>
                      <a:r>
                        <a:rPr lang="en-US" altLang="zh-CN" sz="2400" b="0">
                          <a:solidFill>
                            <a:schemeClr val="dk1"/>
                          </a:solidFill>
                          <a:latin typeface="-소망M" pitchFamily="18" charset="-127"/>
                          <a:ea typeface="-소망M" pitchFamily="18" charset="-127"/>
                        </a:rPr>
                        <a:t>2-5</a:t>
                      </a:r>
                      <a:br/>
                      <a:r>
                        <a:rPr lang="en-US" altLang="zh-CN" sz="2400" b="0">
                          <a:solidFill>
                            <a:schemeClr val="dk1"/>
                          </a:solidFill>
                          <a:latin typeface="-소망M" pitchFamily="18" charset="-127"/>
                          <a:ea typeface="-소망M" pitchFamily="18" charset="-127"/>
                        </a:rPr>
                        <a:t>5-20</a:t>
                      </a:r>
                      <a:br/>
                      <a:r>
                        <a:rPr lang="en-US" altLang="zh-CN" sz="2400" b="0">
                          <a:solidFill>
                            <a:schemeClr val="dk1"/>
                          </a:solidFill>
                          <a:latin typeface="-소망M" pitchFamily="18" charset="-127"/>
                          <a:ea typeface="-소망M" pitchFamily="18" charset="-127"/>
                        </a:rPr>
                        <a:t>100-1000</a:t>
                      </a:r>
                      <a:br/>
                      <a:r>
                        <a:rPr lang="en-US" altLang="zh-CN" sz="2400" b="0">
                          <a:solidFill>
                            <a:schemeClr val="dk1"/>
                          </a:solidFill>
                          <a:latin typeface="-소망M" pitchFamily="18" charset="-127"/>
                          <a:ea typeface="-소망M" pitchFamily="18" charset="-127"/>
                        </a:rPr>
                        <a:t>2000-5000</a:t>
                      </a:r>
                    </a:p>
                  </a:txBody>
                  <a:tcPr marL="7620" marR="7620" marT="7621" marB="0" anchor="ctr">
                    <a:lnL w="12700" cap="flat" cmpd="sng">
                      <a:solidFill>
                        <a:srgbClr val="730000">
                          <a:alpha val="100000"/>
                        </a:srgbClr>
                      </a:solidFill>
                      <a:prstDash val="solid"/>
                      <a:round/>
                    </a:lnL>
                    <a:lnR w="12700" cap="flat" cmpd="sng">
                      <a:solidFill>
                        <a:srgbClr val="730000">
                          <a:alpha val="100000"/>
                        </a:srgbClr>
                      </a:solidFill>
                      <a:prstDash val="solid"/>
                      <a:round/>
                    </a:lnR>
                    <a:lnT w="12700" cap="flat" cmpd="sng">
                      <a:solidFill>
                        <a:srgbClr val="730000">
                          <a:alpha val="100000"/>
                        </a:srgbClr>
                      </a:solidFill>
                      <a:prstDash val="solid"/>
                      <a:round/>
                    </a:lnT>
                    <a:lnB w="12700" cap="flat" cmpd="sng">
                      <a:solidFill>
                        <a:srgbClr val="730000">
                          <a:alpha val="100000"/>
                        </a:srgbClr>
                      </a:solidFill>
                      <a:prstDash val="solid"/>
                      <a:round/>
                    </a:lnB>
                    <a:noFill/>
                  </a:tcPr>
                </a:tc>
                <a:tc>
                  <a:txBody>
                    <a:bodyPr/>
                    <a:lstStyle/>
                    <a:p>
                      <a:pPr lvl="0" algn="l" eaLnBrk="1" fontAlgn="ctr" latinLnBrk="1" hangingPunct="1"/>
                      <a:r>
                        <a:rPr lang="en-US" altLang="zh-CN" sz="2400" b="0">
                          <a:solidFill>
                            <a:schemeClr val="dk1"/>
                          </a:solidFill>
                          <a:latin typeface="-소망M" pitchFamily="18" charset="-127"/>
                          <a:ea typeface="-소망M" pitchFamily="18" charset="-127"/>
                        </a:rPr>
                        <a:t>1-4</a:t>
                      </a:r>
                      <a:r>
                        <a:rPr lang="zh-CN" altLang="en-US" sz="2400" b="0">
                          <a:solidFill>
                            <a:schemeClr val="dk1"/>
                          </a:solidFill>
                          <a:latin typeface="-소망M" pitchFamily="18" charset="-127"/>
                          <a:ea typeface="-소망M" pitchFamily="18" charset="-127"/>
                        </a:rPr>
                        <a:t>周</a:t>
                      </a:r>
                      <a:br/>
                      <a:r>
                        <a:rPr lang="en-US" altLang="zh-CN" sz="2400" b="0">
                          <a:solidFill>
                            <a:schemeClr val="dk1"/>
                          </a:solidFill>
                          <a:latin typeface="-소망M" pitchFamily="18" charset="-127"/>
                          <a:ea typeface="-소망M" pitchFamily="18" charset="-127"/>
                        </a:rPr>
                        <a:t>1-6</a:t>
                      </a:r>
                      <a:r>
                        <a:rPr lang="zh-CN" altLang="en-US" sz="2400" b="0">
                          <a:solidFill>
                            <a:schemeClr val="dk1"/>
                          </a:solidFill>
                          <a:latin typeface="-소망M" pitchFamily="18" charset="-127"/>
                          <a:ea typeface="-소망M" pitchFamily="18" charset="-127"/>
                        </a:rPr>
                        <a:t>周</a:t>
                      </a:r>
                      <a:br/>
                      <a:r>
                        <a:rPr lang="en-US" altLang="zh-CN" sz="2400" b="0">
                          <a:solidFill>
                            <a:schemeClr val="dk1"/>
                          </a:solidFill>
                          <a:latin typeface="-소망M" pitchFamily="18" charset="-127"/>
                          <a:ea typeface="-소망M" pitchFamily="18" charset="-127"/>
                        </a:rPr>
                        <a:t>1-2</a:t>
                      </a:r>
                      <a:r>
                        <a:rPr lang="zh-CN" altLang="en-US" sz="2400" b="0">
                          <a:solidFill>
                            <a:schemeClr val="dk1"/>
                          </a:solidFill>
                          <a:latin typeface="-소망M" pitchFamily="18" charset="-127"/>
                          <a:ea typeface="-소망M" pitchFamily="18" charset="-127"/>
                        </a:rPr>
                        <a:t>年</a:t>
                      </a:r>
                      <a:br/>
                      <a:r>
                        <a:rPr lang="en-US" altLang="zh-CN" sz="2400" b="0">
                          <a:solidFill>
                            <a:schemeClr val="dk1"/>
                          </a:solidFill>
                          <a:latin typeface="-소망M" pitchFamily="18" charset="-127"/>
                          <a:ea typeface="-소망M" pitchFamily="18" charset="-127"/>
                        </a:rPr>
                        <a:t>2-3</a:t>
                      </a:r>
                      <a:r>
                        <a:rPr lang="zh-CN" altLang="en-US" sz="2400" b="0">
                          <a:solidFill>
                            <a:schemeClr val="dk1"/>
                          </a:solidFill>
                          <a:latin typeface="-소망M" pitchFamily="18" charset="-127"/>
                          <a:ea typeface="-소망M" pitchFamily="18" charset="-127"/>
                        </a:rPr>
                        <a:t>年</a:t>
                      </a:r>
                      <a:br/>
                      <a:r>
                        <a:rPr lang="en-US" altLang="zh-CN" sz="2400" b="0">
                          <a:solidFill>
                            <a:schemeClr val="dk1"/>
                          </a:solidFill>
                          <a:latin typeface="-소망M" pitchFamily="18" charset="-127"/>
                          <a:ea typeface="-소망M" pitchFamily="18" charset="-127"/>
                        </a:rPr>
                        <a:t>4-5</a:t>
                      </a:r>
                      <a:r>
                        <a:rPr lang="zh-CN" altLang="en-US" sz="2400" b="0">
                          <a:solidFill>
                            <a:schemeClr val="dk1"/>
                          </a:solidFill>
                          <a:latin typeface="-소망M" pitchFamily="18" charset="-127"/>
                          <a:ea typeface="-소망M" pitchFamily="18" charset="-127"/>
                        </a:rPr>
                        <a:t>年</a:t>
                      </a:r>
                      <a:br/>
                      <a:r>
                        <a:rPr lang="en-US" altLang="zh-CN" sz="2400" b="0">
                          <a:solidFill>
                            <a:schemeClr val="dk1"/>
                          </a:solidFill>
                          <a:latin typeface="-소망M" pitchFamily="18" charset="-127"/>
                          <a:ea typeface="-소망M" pitchFamily="18" charset="-127"/>
                        </a:rPr>
                        <a:t>5-10</a:t>
                      </a:r>
                      <a:r>
                        <a:rPr lang="zh-CN" altLang="en-US" sz="2400" b="0">
                          <a:solidFill>
                            <a:schemeClr val="dk1"/>
                          </a:solidFill>
                          <a:latin typeface="-소망M" pitchFamily="18" charset="-127"/>
                          <a:ea typeface="-소망M" pitchFamily="18" charset="-127"/>
                        </a:rPr>
                        <a:t>年</a:t>
                      </a:r>
                    </a:p>
                  </a:txBody>
                  <a:tcPr marL="7620" marR="7620" marT="7621" marB="0" anchor="ctr">
                    <a:lnL w="12700" cap="flat" cmpd="sng">
                      <a:solidFill>
                        <a:srgbClr val="730000">
                          <a:alpha val="100000"/>
                        </a:srgbClr>
                      </a:solidFill>
                      <a:prstDash val="solid"/>
                      <a:round/>
                    </a:lnL>
                    <a:lnR w="12700" cap="flat" cmpd="sng">
                      <a:solidFill>
                        <a:srgbClr val="730000">
                          <a:alpha val="100000"/>
                        </a:srgbClr>
                      </a:solidFill>
                      <a:prstDash val="solid"/>
                      <a:round/>
                    </a:lnR>
                    <a:lnT w="12700" cap="flat" cmpd="sng">
                      <a:solidFill>
                        <a:srgbClr val="730000">
                          <a:alpha val="100000"/>
                        </a:srgbClr>
                      </a:solidFill>
                      <a:prstDash val="solid"/>
                      <a:round/>
                    </a:lnT>
                    <a:lnB w="12700" cap="flat" cmpd="sng">
                      <a:solidFill>
                        <a:srgbClr val="730000">
                          <a:alpha val="100000"/>
                        </a:srgbClr>
                      </a:solidFill>
                      <a:prstDash val="solid"/>
                      <a:round/>
                    </a:lnB>
                    <a:noFill/>
                  </a:tcPr>
                </a:tc>
                <a:tc>
                  <a:txBody>
                    <a:bodyPr/>
                    <a:lstStyle/>
                    <a:p>
                      <a:pPr lvl="0" algn="l" eaLnBrk="1" fontAlgn="ctr" latinLnBrk="1" hangingPunct="1"/>
                      <a:r>
                        <a:rPr lang="zh-CN" altLang="en-US" sz="2400" b="0">
                          <a:solidFill>
                            <a:schemeClr val="dk1"/>
                          </a:solidFill>
                          <a:latin typeface="-소망M" pitchFamily="18" charset="-127"/>
                          <a:ea typeface="-소망M" pitchFamily="18" charset="-127"/>
                        </a:rPr>
                        <a:t>约</a:t>
                      </a:r>
                      <a:r>
                        <a:rPr lang="en-US" altLang="zh-CN" sz="2400" b="0">
                          <a:solidFill>
                            <a:schemeClr val="dk1"/>
                          </a:solidFill>
                          <a:latin typeface="-소망M" pitchFamily="18" charset="-127"/>
                          <a:ea typeface="-소망M" pitchFamily="18" charset="-127"/>
                        </a:rPr>
                        <a:t>500</a:t>
                      </a:r>
                      <a:r>
                        <a:rPr lang="zh-CN" altLang="en-US" sz="2400" b="0">
                          <a:solidFill>
                            <a:schemeClr val="dk1"/>
                          </a:solidFill>
                          <a:latin typeface="-소망M" pitchFamily="18" charset="-127"/>
                          <a:ea typeface="-소망M" pitchFamily="18" charset="-127"/>
                        </a:rPr>
                        <a:t>行</a:t>
                      </a:r>
                      <a:br/>
                      <a:r>
                        <a:rPr lang="zh-CN" altLang="en-US" sz="2400" b="0">
                          <a:solidFill>
                            <a:schemeClr val="dk1"/>
                          </a:solidFill>
                          <a:latin typeface="-소망M" pitchFamily="18" charset="-127"/>
                          <a:ea typeface="-소망M" pitchFamily="18" charset="-127"/>
                        </a:rPr>
                        <a:t>约</a:t>
                      </a:r>
                      <a:r>
                        <a:rPr lang="en-US" altLang="zh-CN" sz="2400" b="0">
                          <a:solidFill>
                            <a:schemeClr val="dk1"/>
                          </a:solidFill>
                          <a:latin typeface="-소망M" pitchFamily="18" charset="-127"/>
                          <a:ea typeface="-소망M" pitchFamily="18" charset="-127"/>
                        </a:rPr>
                        <a:t>2000</a:t>
                      </a:r>
                      <a:r>
                        <a:rPr lang="zh-CN" altLang="en-US" sz="2400" b="0">
                          <a:solidFill>
                            <a:schemeClr val="dk1"/>
                          </a:solidFill>
                          <a:latin typeface="-소망M" pitchFamily="18" charset="-127"/>
                          <a:ea typeface="-소망M" pitchFamily="18" charset="-127"/>
                        </a:rPr>
                        <a:t>行</a:t>
                      </a:r>
                      <a:br/>
                      <a:r>
                        <a:rPr lang="en-US" altLang="zh-CN" sz="2400" b="0">
                          <a:solidFill>
                            <a:schemeClr val="dk1"/>
                          </a:solidFill>
                          <a:latin typeface="-소망M" pitchFamily="18" charset="-127"/>
                          <a:ea typeface="-소망M" pitchFamily="18" charset="-127"/>
                        </a:rPr>
                        <a:t>5000-50000</a:t>
                      </a:r>
                      <a:r>
                        <a:rPr lang="zh-CN" altLang="en-US" sz="2400" b="0">
                          <a:solidFill>
                            <a:schemeClr val="dk1"/>
                          </a:solidFill>
                          <a:latin typeface="-소망M" pitchFamily="18" charset="-127"/>
                          <a:ea typeface="-소망M" pitchFamily="18" charset="-127"/>
                        </a:rPr>
                        <a:t>行</a:t>
                      </a:r>
                      <a:br/>
                      <a:r>
                        <a:rPr lang="en-US" altLang="zh-CN" sz="2400" b="0">
                          <a:solidFill>
                            <a:schemeClr val="dk1"/>
                          </a:solidFill>
                          <a:latin typeface="-소망M" pitchFamily="18" charset="-127"/>
                          <a:ea typeface="-소망M" pitchFamily="18" charset="-127"/>
                        </a:rPr>
                        <a:t>5</a:t>
                      </a:r>
                      <a:r>
                        <a:rPr lang="zh-CN" altLang="en-US" sz="2400" b="0">
                          <a:solidFill>
                            <a:schemeClr val="dk1"/>
                          </a:solidFill>
                          <a:latin typeface="-소망M" pitchFamily="18" charset="-127"/>
                          <a:ea typeface="-소망M" pitchFamily="18" charset="-127"/>
                        </a:rPr>
                        <a:t>万</a:t>
                      </a:r>
                      <a:r>
                        <a:rPr lang="en-US" altLang="zh-CN" sz="2400" b="0">
                          <a:solidFill>
                            <a:schemeClr val="dk1"/>
                          </a:solidFill>
                          <a:latin typeface="-소망M" pitchFamily="18" charset="-127"/>
                          <a:ea typeface="-소망M" pitchFamily="18" charset="-127"/>
                        </a:rPr>
                        <a:t>-10</a:t>
                      </a:r>
                      <a:r>
                        <a:rPr lang="zh-CN" altLang="en-US" sz="2400" b="0">
                          <a:solidFill>
                            <a:schemeClr val="dk1"/>
                          </a:solidFill>
                          <a:latin typeface="-소망M" pitchFamily="18" charset="-127"/>
                          <a:ea typeface="-소망M" pitchFamily="18" charset="-127"/>
                        </a:rPr>
                        <a:t>万行</a:t>
                      </a:r>
                      <a:br/>
                      <a:r>
                        <a:rPr lang="en-US" altLang="zh-CN" sz="2400" b="0">
                          <a:solidFill>
                            <a:schemeClr val="dk1"/>
                          </a:solidFill>
                          <a:latin typeface="-소망M" pitchFamily="18" charset="-127"/>
                          <a:ea typeface="-소망M" pitchFamily="18" charset="-127"/>
                        </a:rPr>
                        <a:t>100</a:t>
                      </a:r>
                      <a:r>
                        <a:rPr lang="zh-CN" altLang="en-US" sz="2400" b="0">
                          <a:solidFill>
                            <a:schemeClr val="dk1"/>
                          </a:solidFill>
                          <a:latin typeface="-소망M" pitchFamily="18" charset="-127"/>
                          <a:ea typeface="-소망M" pitchFamily="18" charset="-127"/>
                        </a:rPr>
                        <a:t>万行</a:t>
                      </a:r>
                      <a:br/>
                      <a:r>
                        <a:rPr lang="en-US" altLang="zh-CN" sz="2400" b="0">
                          <a:solidFill>
                            <a:schemeClr val="dk1"/>
                          </a:solidFill>
                          <a:latin typeface="-소망M" pitchFamily="18" charset="-127"/>
                          <a:ea typeface="-소망M" pitchFamily="18" charset="-127"/>
                        </a:rPr>
                        <a:t>1000</a:t>
                      </a:r>
                      <a:r>
                        <a:rPr lang="zh-CN" altLang="en-US" sz="2400" b="0">
                          <a:solidFill>
                            <a:schemeClr val="dk1"/>
                          </a:solidFill>
                          <a:latin typeface="-소망M" pitchFamily="18" charset="-127"/>
                          <a:ea typeface="-소망M" pitchFamily="18" charset="-127"/>
                        </a:rPr>
                        <a:t>万行</a:t>
                      </a:r>
                    </a:p>
                  </a:txBody>
                  <a:tcPr marL="7620" marR="7620" marT="7621" marB="0" anchor="ctr">
                    <a:lnL w="12700" cap="flat" cmpd="sng">
                      <a:solidFill>
                        <a:srgbClr val="730000">
                          <a:alpha val="100000"/>
                        </a:srgbClr>
                      </a:solidFill>
                      <a:prstDash val="solid"/>
                      <a:round/>
                    </a:lnL>
                    <a:lnR w="12700" cap="flat" cmpd="sng">
                      <a:solidFill>
                        <a:srgbClr val="730000">
                          <a:alpha val="100000"/>
                        </a:srgbClr>
                      </a:solidFill>
                      <a:prstDash val="solid"/>
                      <a:round/>
                    </a:lnR>
                    <a:lnT w="12700" cap="flat" cmpd="sng">
                      <a:solidFill>
                        <a:srgbClr val="730000">
                          <a:alpha val="100000"/>
                        </a:srgbClr>
                      </a:solidFill>
                      <a:prstDash val="solid"/>
                      <a:round/>
                    </a:lnT>
                    <a:lnB w="12700" cap="flat" cmpd="sng">
                      <a:solidFill>
                        <a:srgbClr val="730000">
                          <a:alpha val="100000"/>
                        </a:srgbClr>
                      </a:solidFill>
                      <a:prstDash val="solid"/>
                      <a:round/>
                    </a:lnB>
                    <a:noFill/>
                  </a:tcPr>
                </a:tc>
                <a:extLst>
                  <a:ext uri="{0D108BD9-81ED-4DB2-BD59-A6C34878D82A}">
                    <a16:rowId xmlns:a16="http://schemas.microsoft.com/office/drawing/2014/main" val="10001"/>
                  </a:ext>
                </a:extLst>
              </a:tr>
            </a:tbl>
          </a:graphicData>
        </a:graphic>
      </p:graphicFrame>
    </p:spTree>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9" name="Rectangle 2"/>
          <p:cNvSpPr>
            <a:spLocks noGrp="1"/>
          </p:cNvSpPr>
          <p:nvPr>
            <p:ph type="title"/>
          </p:nvPr>
        </p:nvSpPr>
        <p:spPr>
          <a:xfrm>
            <a:off x="1981200" y="381000"/>
            <a:ext cx="7696200" cy="685800"/>
          </a:xfrm>
          <a:prstGeom prst="rect">
            <a:avLst/>
          </a:prstGeom>
          <a:noFill/>
          <a:ln>
            <a:noFill/>
          </a:ln>
        </p:spPr>
        <p:txBody>
          <a:bodyPr vert="horz" lIns="91440" tIns="45720" rIns="91440" bIns="45720" anchor="ctr"/>
          <a:lstStyle>
            <a:lvl1pPr marL="0" indent="0" algn="l" rtl="0" fontAlgn="base">
              <a:lnSpc>
                <a:spcPct val="100000"/>
              </a:lnSpc>
              <a:spcBef>
                <a:spcPct val="0"/>
              </a:spcBef>
              <a:spcAft>
                <a:spcPct val="0"/>
              </a:spcAft>
              <a:buFontTx/>
              <a:buNone/>
              <a:defRPr sz="3500" b="0" i="0" u="none" baseline="0">
                <a:solidFill>
                  <a:srgbClr val="297199"/>
                </a:solidFill>
                <a:latin typeface="-소망M" pitchFamily="18" charset="-127"/>
                <a:ea typeface="-소망M" pitchFamily="18" charset="-127"/>
                <a:sym typeface="Arial" pitchFamily="34" charset="0"/>
              </a:defRPr>
            </a:lvl1pPr>
          </a:lstStyle>
          <a:p>
            <a:pPr lvl="0" eaLnBrk="1" hangingPunct="1"/>
            <a:r>
              <a:rPr lang="en-US" altLang="zh-CN"/>
              <a:t>2.1 </a:t>
            </a:r>
            <a:r>
              <a:rPr lang="zh-CN" altLang="en-US"/>
              <a:t>软件与软件危机</a:t>
            </a:r>
          </a:p>
        </p:txBody>
      </p:sp>
      <p:cxnSp>
        <p:nvCxnSpPr>
          <p:cNvPr id="3145741" name="直接连接符 46"/>
          <p:cNvCxnSpPr>
            <a:cxnSpLocks/>
          </p:cNvCxnSpPr>
          <p:nvPr/>
        </p:nvCxnSpPr>
        <p:spPr>
          <a:xfrm>
            <a:off x="1524000" y="990600"/>
            <a:ext cx="9144000" cy="0"/>
          </a:xfrm>
          <a:prstGeom prst="line">
            <a:avLst/>
          </a:prstGeom>
          <a:noFill/>
          <a:ln w="25400" cap="flat" cmpd="sng">
            <a:solidFill>
              <a:srgbClr val="FFFFE2">
                <a:alpha val="100000"/>
              </a:srgbClr>
            </a:solidFill>
            <a:prstDash val="solid"/>
            <a:round/>
          </a:ln>
          <a:effectLst>
            <a:outerShdw dist="20000" dir="5400000">
              <a:srgbClr val="000000">
                <a:alpha val="37999"/>
              </a:srgbClr>
            </a:outerShdw>
          </a:effectLst>
        </p:spPr>
      </p:cxnSp>
      <p:pic>
        <p:nvPicPr>
          <p:cNvPr id="2097165" name="Picture 3"/>
          <p:cNvPicPr>
            <a:picLocks/>
          </p:cNvPicPr>
          <p:nvPr/>
        </p:nvPicPr>
        <p:blipFill>
          <a:blip r:embed="rId2"/>
          <a:srcRect/>
          <a:stretch>
            <a:fillRect/>
          </a:stretch>
        </p:blipFill>
        <p:spPr>
          <a:xfrm>
            <a:off x="1981200" y="1981200"/>
            <a:ext cx="8434388" cy="2895600"/>
          </a:xfrm>
          <a:prstGeom prst="rect">
            <a:avLst/>
          </a:prstGeom>
          <a:noFill/>
          <a:ln>
            <a:noFill/>
          </a:ln>
        </p:spPr>
      </p:pic>
      <p:sp>
        <p:nvSpPr>
          <p:cNvPr id="1048690" name="矩形 5"/>
          <p:cNvSpPr/>
          <p:nvPr/>
        </p:nvSpPr>
        <p:spPr>
          <a:xfrm>
            <a:off x="1752600" y="1211262"/>
            <a:ext cx="2827337" cy="46196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eaLnBrk="1" hangingPunct="1"/>
            <a:r>
              <a:rPr lang="zh-CN" altLang="en-US">
                <a:latin typeface="微软雅黑" pitchFamily="34" charset="-122"/>
                <a:ea typeface="微软雅黑" pitchFamily="34" charset="-122"/>
              </a:rPr>
              <a:t>（</a:t>
            </a:r>
            <a:r>
              <a:rPr lang="en-US" altLang="zh-CN">
                <a:latin typeface="微软雅黑" pitchFamily="34" charset="-122"/>
                <a:ea typeface="微软雅黑" pitchFamily="34" charset="-122"/>
              </a:rPr>
              <a:t>4</a:t>
            </a:r>
            <a:r>
              <a:rPr lang="zh-CN" altLang="en-US">
                <a:latin typeface="微软雅黑" pitchFamily="34" charset="-122"/>
                <a:ea typeface="微软雅黑" pitchFamily="34" charset="-122"/>
              </a:rPr>
              <a:t>）软件技术发展</a:t>
            </a:r>
          </a:p>
        </p:txBody>
      </p:sp>
    </p:spTree>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1" name="Rectangle 2"/>
          <p:cNvSpPr>
            <a:spLocks noGrp="1"/>
          </p:cNvSpPr>
          <p:nvPr>
            <p:ph type="title"/>
          </p:nvPr>
        </p:nvSpPr>
        <p:spPr>
          <a:xfrm>
            <a:off x="1981200" y="381000"/>
            <a:ext cx="7696200" cy="685800"/>
          </a:xfrm>
          <a:prstGeom prst="rect">
            <a:avLst/>
          </a:prstGeom>
          <a:noFill/>
          <a:ln>
            <a:noFill/>
          </a:ln>
        </p:spPr>
        <p:txBody>
          <a:bodyPr vert="horz" lIns="91440" tIns="45720" rIns="91440" bIns="45720" anchor="ctr"/>
          <a:lstStyle>
            <a:lvl1pPr marL="0" indent="0" algn="l" rtl="0" fontAlgn="base">
              <a:lnSpc>
                <a:spcPct val="100000"/>
              </a:lnSpc>
              <a:spcBef>
                <a:spcPct val="0"/>
              </a:spcBef>
              <a:spcAft>
                <a:spcPct val="0"/>
              </a:spcAft>
              <a:buFontTx/>
              <a:buNone/>
              <a:defRPr sz="3500" b="0" i="0" u="none" baseline="0">
                <a:solidFill>
                  <a:srgbClr val="297199"/>
                </a:solidFill>
                <a:latin typeface="-소망M" pitchFamily="18" charset="-127"/>
                <a:ea typeface="-소망M" pitchFamily="18" charset="-127"/>
                <a:sym typeface="Arial" pitchFamily="34" charset="0"/>
              </a:defRPr>
            </a:lvl1pPr>
          </a:lstStyle>
          <a:p>
            <a:pPr lvl="0" eaLnBrk="1" hangingPunct="1"/>
            <a:r>
              <a:rPr lang="en-US" altLang="zh-CN"/>
              <a:t>2.1 </a:t>
            </a:r>
            <a:r>
              <a:rPr lang="zh-CN" altLang="en-US"/>
              <a:t>软件与软件危机</a:t>
            </a:r>
          </a:p>
        </p:txBody>
      </p:sp>
      <p:cxnSp>
        <p:nvCxnSpPr>
          <p:cNvPr id="3145742" name="直接连接符 46"/>
          <p:cNvCxnSpPr>
            <a:cxnSpLocks/>
          </p:cNvCxnSpPr>
          <p:nvPr/>
        </p:nvCxnSpPr>
        <p:spPr>
          <a:xfrm>
            <a:off x="1524000" y="990600"/>
            <a:ext cx="9144000" cy="0"/>
          </a:xfrm>
          <a:prstGeom prst="line">
            <a:avLst/>
          </a:prstGeom>
          <a:noFill/>
          <a:ln w="25400" cap="flat" cmpd="sng">
            <a:solidFill>
              <a:srgbClr val="FFFFE2">
                <a:alpha val="100000"/>
              </a:srgbClr>
            </a:solidFill>
            <a:prstDash val="solid"/>
            <a:round/>
          </a:ln>
          <a:effectLst>
            <a:outerShdw dist="20000" dir="5400000">
              <a:srgbClr val="000000">
                <a:alpha val="37999"/>
              </a:srgbClr>
            </a:outerShdw>
          </a:effectLst>
        </p:spPr>
      </p:cxnSp>
      <p:sp>
        <p:nvSpPr>
          <p:cNvPr id="1048692" name="矩形 3"/>
          <p:cNvSpPr/>
          <p:nvPr/>
        </p:nvSpPr>
        <p:spPr>
          <a:xfrm>
            <a:off x="1752600" y="1211262"/>
            <a:ext cx="4414837" cy="46196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eaLnBrk="1" hangingPunct="1"/>
            <a:r>
              <a:rPr lang="zh-CN" altLang="en-US">
                <a:latin typeface="微软雅黑" pitchFamily="34" charset="-122"/>
                <a:ea typeface="微软雅黑" pitchFamily="34" charset="-122"/>
              </a:rPr>
              <a:t>（</a:t>
            </a:r>
            <a:r>
              <a:rPr lang="en-US" altLang="zh-CN">
                <a:latin typeface="微软雅黑" pitchFamily="34" charset="-122"/>
                <a:ea typeface="微软雅黑" pitchFamily="34" charset="-122"/>
              </a:rPr>
              <a:t>4</a:t>
            </a:r>
            <a:r>
              <a:rPr lang="zh-CN" altLang="en-US">
                <a:latin typeface="微软雅黑" pitchFamily="34" charset="-122"/>
                <a:ea typeface="微软雅黑" pitchFamily="34" charset="-122"/>
              </a:rPr>
              <a:t>）软件危机</a:t>
            </a:r>
            <a:r>
              <a:rPr lang="en-US" altLang="zh-CN">
                <a:latin typeface="微软雅黑" pitchFamily="34" charset="-122"/>
                <a:ea typeface="微软雅黑" pitchFamily="34" charset="-122"/>
              </a:rPr>
              <a:t>——</a:t>
            </a:r>
            <a:r>
              <a:rPr lang="zh-CN" altLang="en-US">
                <a:latin typeface="微软雅黑" pitchFamily="34" charset="-122"/>
                <a:ea typeface="微软雅黑" pitchFamily="34" charset="-122"/>
              </a:rPr>
              <a:t>生产的问题</a:t>
            </a:r>
          </a:p>
        </p:txBody>
      </p:sp>
      <p:pic>
        <p:nvPicPr>
          <p:cNvPr id="2097166" name="图示 1"/>
          <p:cNvPicPr>
            <a:picLocks/>
          </p:cNvPicPr>
          <p:nvPr/>
        </p:nvPicPr>
        <p:blipFill>
          <a:blip r:embed="rId2"/>
          <a:srcRect/>
          <a:stretch>
            <a:fillRect/>
          </a:stretch>
        </p:blipFill>
        <p:spPr>
          <a:xfrm>
            <a:off x="2432050" y="1597025"/>
            <a:ext cx="7345362" cy="4664075"/>
          </a:xfrm>
          <a:prstGeom prst="rect">
            <a:avLst/>
          </a:prstGeom>
          <a:noFill/>
          <a:ln>
            <a:noFill/>
          </a:ln>
        </p:spPr>
      </p:pic>
    </p:spTree>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3" name="Rectangle 2"/>
          <p:cNvSpPr>
            <a:spLocks noGrp="1"/>
          </p:cNvSpPr>
          <p:nvPr>
            <p:ph type="title"/>
          </p:nvPr>
        </p:nvSpPr>
        <p:spPr>
          <a:xfrm>
            <a:off x="1981200" y="381000"/>
            <a:ext cx="7696200" cy="685800"/>
          </a:xfrm>
          <a:prstGeom prst="rect">
            <a:avLst/>
          </a:prstGeom>
          <a:noFill/>
          <a:ln>
            <a:noFill/>
          </a:ln>
        </p:spPr>
        <p:txBody>
          <a:bodyPr vert="horz" lIns="91440" tIns="45720" rIns="91440" bIns="45720" anchor="ctr"/>
          <a:lstStyle>
            <a:lvl1pPr marL="0" indent="0" algn="l" rtl="0" fontAlgn="base">
              <a:lnSpc>
                <a:spcPct val="100000"/>
              </a:lnSpc>
              <a:spcBef>
                <a:spcPct val="0"/>
              </a:spcBef>
              <a:spcAft>
                <a:spcPct val="0"/>
              </a:spcAft>
              <a:buFontTx/>
              <a:buNone/>
              <a:defRPr sz="3500" b="0" i="0" u="none" baseline="0">
                <a:solidFill>
                  <a:srgbClr val="297199"/>
                </a:solidFill>
                <a:latin typeface="-소망M" pitchFamily="18" charset="-127"/>
                <a:ea typeface="-소망M" pitchFamily="18" charset="-127"/>
                <a:sym typeface="Arial" pitchFamily="34" charset="0"/>
              </a:defRPr>
            </a:lvl1pPr>
          </a:lstStyle>
          <a:p>
            <a:pPr lvl="0" eaLnBrk="1" hangingPunct="1"/>
            <a:r>
              <a:rPr lang="en-US" altLang="zh-CN"/>
              <a:t>2.2 </a:t>
            </a:r>
            <a:r>
              <a:rPr lang="zh-CN" altLang="en-US"/>
              <a:t>软件工程的产生</a:t>
            </a:r>
          </a:p>
        </p:txBody>
      </p:sp>
      <p:cxnSp>
        <p:nvCxnSpPr>
          <p:cNvPr id="3145743" name="直接连接符 46"/>
          <p:cNvCxnSpPr>
            <a:cxnSpLocks/>
          </p:cNvCxnSpPr>
          <p:nvPr/>
        </p:nvCxnSpPr>
        <p:spPr>
          <a:xfrm>
            <a:off x="1524000" y="990600"/>
            <a:ext cx="9144000" cy="0"/>
          </a:xfrm>
          <a:prstGeom prst="line">
            <a:avLst/>
          </a:prstGeom>
          <a:noFill/>
          <a:ln w="25400" cap="flat" cmpd="sng">
            <a:solidFill>
              <a:srgbClr val="FFFFE2">
                <a:alpha val="100000"/>
              </a:srgbClr>
            </a:solidFill>
            <a:prstDash val="solid"/>
            <a:round/>
          </a:ln>
          <a:effectLst>
            <a:outerShdw dist="20000" dir="5400000">
              <a:srgbClr val="000000">
                <a:alpha val="37999"/>
              </a:srgbClr>
            </a:outerShdw>
          </a:effectLst>
        </p:spPr>
      </p:cxnSp>
      <p:sp>
        <p:nvSpPr>
          <p:cNvPr id="1048694" name="矩形 11"/>
          <p:cNvSpPr/>
          <p:nvPr/>
        </p:nvSpPr>
        <p:spPr>
          <a:xfrm>
            <a:off x="2286000" y="2362200"/>
            <a:ext cx="1828800" cy="609600"/>
          </a:xfrm>
          <a:prstGeom prst="rect">
            <a:avLst/>
          </a:prstGeom>
          <a:solidFill>
            <a:schemeClr val="accent1"/>
          </a:solidFill>
          <a:ln w="25400" cap="flat" cmpd="sng">
            <a:solidFill>
              <a:srgbClr val="236F23">
                <a:alpha val="100000"/>
              </a:srgbClr>
            </a:solidFill>
            <a:prstDash val="solid"/>
            <a:round/>
          </a:ln>
        </p:spPr>
        <p:txBody>
          <a:bodyPr vert="horz"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algn="ctr" eaLnBrk="1" hangingPunct="1"/>
            <a:r>
              <a:rPr lang="zh-CN" altLang="en-US">
                <a:solidFill>
                  <a:srgbClr val="FFFFCC"/>
                </a:solidFill>
                <a:latin typeface="-소망M" pitchFamily="18" charset="-127"/>
                <a:ea typeface="-소망M" pitchFamily="18" charset="-127"/>
              </a:rPr>
              <a:t>传统工程</a:t>
            </a:r>
          </a:p>
        </p:txBody>
      </p:sp>
      <p:sp>
        <p:nvSpPr>
          <p:cNvPr id="1048695" name="矩形 14"/>
          <p:cNvSpPr/>
          <p:nvPr/>
        </p:nvSpPr>
        <p:spPr>
          <a:xfrm>
            <a:off x="2286000" y="3581400"/>
            <a:ext cx="1828800" cy="609600"/>
          </a:xfrm>
          <a:prstGeom prst="rect">
            <a:avLst/>
          </a:prstGeom>
          <a:solidFill>
            <a:schemeClr val="accent1"/>
          </a:solidFill>
          <a:ln w="25400" cap="flat" cmpd="sng">
            <a:solidFill>
              <a:srgbClr val="236F23">
                <a:alpha val="100000"/>
              </a:srgbClr>
            </a:solidFill>
            <a:prstDash val="solid"/>
            <a:round/>
          </a:ln>
        </p:spPr>
        <p:txBody>
          <a:bodyPr vert="horz"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algn="ctr" eaLnBrk="1" hangingPunct="1"/>
            <a:r>
              <a:rPr lang="zh-CN" altLang="en-US">
                <a:solidFill>
                  <a:srgbClr val="FFFFCC"/>
                </a:solidFill>
                <a:latin typeface="-소망M" pitchFamily="18" charset="-127"/>
                <a:ea typeface="-소망M" pitchFamily="18" charset="-127"/>
              </a:rPr>
              <a:t>新兴工程</a:t>
            </a:r>
          </a:p>
        </p:txBody>
      </p:sp>
      <p:sp>
        <p:nvSpPr>
          <p:cNvPr id="1048696" name="矩形 12"/>
          <p:cNvSpPr/>
          <p:nvPr/>
        </p:nvSpPr>
        <p:spPr>
          <a:xfrm>
            <a:off x="4419600" y="2482850"/>
            <a:ext cx="5715000" cy="830262"/>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eaLnBrk="1" hangingPunct="1"/>
            <a:r>
              <a:rPr lang="zh-CN" altLang="en-US">
                <a:latin typeface="-소망M" pitchFamily="18" charset="-127"/>
                <a:ea typeface="-소망M" pitchFamily="18" charset="-127"/>
              </a:rPr>
              <a:t>水利工程    建筑工程    机械工程  </a:t>
            </a:r>
            <a:r>
              <a:rPr lang="en-US" altLang="zh-CN">
                <a:latin typeface="-소망M" pitchFamily="18" charset="-127"/>
                <a:ea typeface="-소망M" pitchFamily="18" charset="-127"/>
              </a:rPr>
              <a:t>……</a:t>
            </a:r>
          </a:p>
        </p:txBody>
      </p:sp>
      <p:sp>
        <p:nvSpPr>
          <p:cNvPr id="1048697" name="矩形 16"/>
          <p:cNvSpPr/>
          <p:nvPr/>
        </p:nvSpPr>
        <p:spPr>
          <a:xfrm>
            <a:off x="4419600" y="3702050"/>
            <a:ext cx="5715000" cy="460375"/>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eaLnBrk="1" hangingPunct="1"/>
            <a:r>
              <a:rPr lang="zh-CN" altLang="en-US">
                <a:latin typeface="-소망M" pitchFamily="18" charset="-127"/>
                <a:ea typeface="-소망M" pitchFamily="18" charset="-127"/>
              </a:rPr>
              <a:t>气象工程    生物工程</a:t>
            </a:r>
            <a:r>
              <a:rPr lang="en-US" altLang="zh-CN">
                <a:latin typeface="-소망M" pitchFamily="18" charset="-127"/>
                <a:ea typeface="-소망M" pitchFamily="18" charset="-127"/>
              </a:rPr>
              <a:t>    </a:t>
            </a:r>
            <a:r>
              <a:rPr lang="zh-CN" altLang="en-US">
                <a:solidFill>
                  <a:srgbClr val="FF0000"/>
                </a:solidFill>
                <a:latin typeface="-소망M" pitchFamily="18" charset="-127"/>
                <a:ea typeface="-소망M" pitchFamily="18" charset="-127"/>
              </a:rPr>
              <a:t>软件工程</a:t>
            </a:r>
          </a:p>
        </p:txBody>
      </p:sp>
    </p:spTree>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8" name="Rectangle 2"/>
          <p:cNvSpPr>
            <a:spLocks noGrp="1"/>
          </p:cNvSpPr>
          <p:nvPr>
            <p:ph type="title"/>
          </p:nvPr>
        </p:nvSpPr>
        <p:spPr>
          <a:xfrm>
            <a:off x="1981200" y="381000"/>
            <a:ext cx="7696200" cy="685800"/>
          </a:xfrm>
          <a:prstGeom prst="rect">
            <a:avLst/>
          </a:prstGeom>
          <a:noFill/>
          <a:ln>
            <a:noFill/>
          </a:ln>
        </p:spPr>
        <p:txBody>
          <a:bodyPr vert="horz" lIns="91440" tIns="45720" rIns="91440" bIns="45720" anchor="ctr"/>
          <a:lstStyle>
            <a:lvl1pPr marL="0" indent="0" algn="l" rtl="0" fontAlgn="base">
              <a:lnSpc>
                <a:spcPct val="100000"/>
              </a:lnSpc>
              <a:spcBef>
                <a:spcPct val="0"/>
              </a:spcBef>
              <a:spcAft>
                <a:spcPct val="0"/>
              </a:spcAft>
              <a:buFontTx/>
              <a:buNone/>
              <a:defRPr sz="3500" b="0" i="0" u="none" baseline="0">
                <a:solidFill>
                  <a:srgbClr val="297199"/>
                </a:solidFill>
                <a:latin typeface="-소망M" pitchFamily="18" charset="-127"/>
                <a:ea typeface="-소망M" pitchFamily="18" charset="-127"/>
                <a:sym typeface="Arial" pitchFamily="34" charset="0"/>
              </a:defRPr>
            </a:lvl1pPr>
          </a:lstStyle>
          <a:p>
            <a:pPr lvl="0" eaLnBrk="1" hangingPunct="1"/>
            <a:r>
              <a:rPr lang="en-US" altLang="zh-CN"/>
              <a:t>2.2 </a:t>
            </a:r>
            <a:r>
              <a:rPr lang="zh-CN" altLang="en-US"/>
              <a:t>软件工程的产生</a:t>
            </a:r>
          </a:p>
        </p:txBody>
      </p:sp>
      <p:cxnSp>
        <p:nvCxnSpPr>
          <p:cNvPr id="3145744" name="直接连接符 46"/>
          <p:cNvCxnSpPr>
            <a:cxnSpLocks/>
          </p:cNvCxnSpPr>
          <p:nvPr/>
        </p:nvCxnSpPr>
        <p:spPr>
          <a:xfrm>
            <a:off x="1524000" y="990600"/>
            <a:ext cx="9144000" cy="0"/>
          </a:xfrm>
          <a:prstGeom prst="line">
            <a:avLst/>
          </a:prstGeom>
          <a:noFill/>
          <a:ln w="25400" cap="flat" cmpd="sng">
            <a:solidFill>
              <a:srgbClr val="FFFFE2">
                <a:alpha val="100000"/>
              </a:srgbClr>
            </a:solidFill>
            <a:prstDash val="solid"/>
            <a:round/>
          </a:ln>
          <a:effectLst>
            <a:outerShdw dist="20000" dir="5400000">
              <a:srgbClr val="000000">
                <a:alpha val="37999"/>
              </a:srgbClr>
            </a:outerShdw>
          </a:effectLst>
        </p:spPr>
      </p:cxnSp>
      <p:sp>
        <p:nvSpPr>
          <p:cNvPr id="1048699" name="矩形 3"/>
          <p:cNvSpPr/>
          <p:nvPr/>
        </p:nvSpPr>
        <p:spPr>
          <a:xfrm>
            <a:off x="1752600" y="1211262"/>
            <a:ext cx="4675187" cy="46196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eaLnBrk="1" hangingPunct="1"/>
            <a:r>
              <a:rPr lang="zh-CN" altLang="en-US">
                <a:latin typeface="微软雅黑" pitchFamily="34" charset="-122"/>
                <a:ea typeface="微软雅黑" pitchFamily="34" charset="-122"/>
              </a:rPr>
              <a:t>（</a:t>
            </a:r>
            <a:r>
              <a:rPr lang="en-US" altLang="zh-CN">
                <a:latin typeface="微软雅黑" pitchFamily="34" charset="-122"/>
                <a:ea typeface="微软雅黑" pitchFamily="34" charset="-122"/>
              </a:rPr>
              <a:t>1</a:t>
            </a:r>
            <a:r>
              <a:rPr lang="zh-CN" altLang="en-US">
                <a:latin typeface="微软雅黑" pitchFamily="34" charset="-122"/>
                <a:ea typeface="微软雅黑" pitchFamily="34" charset="-122"/>
              </a:rPr>
              <a:t>）软件危机的产生原因与解决</a:t>
            </a:r>
          </a:p>
        </p:txBody>
      </p:sp>
      <p:sp>
        <p:nvSpPr>
          <p:cNvPr id="1048700" name="矩形 1"/>
          <p:cNvSpPr/>
          <p:nvPr/>
        </p:nvSpPr>
        <p:spPr>
          <a:xfrm>
            <a:off x="1830387" y="2133600"/>
            <a:ext cx="3960812" cy="4094162"/>
          </a:xfrm>
          <a:prstGeom prst="rect">
            <a:avLst/>
          </a:prstGeom>
          <a:solidFill>
            <a:schemeClr val="lt1"/>
          </a:solidFill>
          <a:ln w="25400" cap="flat" cmpd="sng">
            <a:solidFill>
              <a:schemeClr val="accent1">
                <a:alpha val="100000"/>
              </a:schemeClr>
            </a:solidFill>
            <a:prstDash val="solid"/>
            <a:round/>
          </a:ln>
        </p:spPr>
        <p:txBody>
          <a:bodyPr vert="horz"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eaLnBrk="1" hangingPunct="1"/>
            <a:r>
              <a:rPr lang="en-US" altLang="zh-CN" sz="2000" dirty="0">
                <a:solidFill>
                  <a:srgbClr val="000000"/>
                </a:solidFill>
                <a:latin typeface="微软雅黑" pitchFamily="34" charset="-122"/>
                <a:ea typeface="-소망M" pitchFamily="18" charset="-127"/>
              </a:rPr>
              <a:t>(1)</a:t>
            </a:r>
            <a:r>
              <a:rPr lang="zh-CN" altLang="en-US" sz="2000" dirty="0">
                <a:solidFill>
                  <a:srgbClr val="000000"/>
                </a:solidFill>
                <a:latin typeface="微软雅黑" pitchFamily="34" charset="-122"/>
                <a:ea typeface="-소망M" pitchFamily="18" charset="-127"/>
              </a:rPr>
              <a:t>忽视软件开发前期的调研和需求分析工作。</a:t>
            </a:r>
          </a:p>
          <a:p>
            <a:pPr lvl="0" eaLnBrk="1" hangingPunct="1"/>
            <a:r>
              <a:rPr lang="en-US" altLang="zh-CN" sz="2000" dirty="0">
                <a:solidFill>
                  <a:srgbClr val="000000"/>
                </a:solidFill>
                <a:latin typeface="微软雅黑" pitchFamily="34" charset="-122"/>
                <a:ea typeface="-소망M" pitchFamily="18" charset="-127"/>
              </a:rPr>
              <a:t>(2)</a:t>
            </a:r>
            <a:r>
              <a:rPr lang="zh-CN" altLang="en-US" sz="2000" dirty="0">
                <a:solidFill>
                  <a:srgbClr val="000000"/>
                </a:solidFill>
                <a:latin typeface="微软雅黑" pitchFamily="34" charset="-122"/>
                <a:ea typeface="-소망M" pitchFamily="18" charset="-127"/>
              </a:rPr>
              <a:t>缺乏软件开发的经验和有关软件开发数据的积累，使得开发计划很难制定。</a:t>
            </a:r>
          </a:p>
          <a:p>
            <a:pPr lvl="0" eaLnBrk="1" hangingPunct="1"/>
            <a:r>
              <a:rPr lang="en-US" altLang="zh-CN" sz="2000" dirty="0">
                <a:solidFill>
                  <a:srgbClr val="000000"/>
                </a:solidFill>
                <a:latin typeface="微软雅黑" pitchFamily="34" charset="-122"/>
                <a:ea typeface="-소망M" pitchFamily="18" charset="-127"/>
              </a:rPr>
              <a:t>(3)</a:t>
            </a:r>
            <a:r>
              <a:rPr lang="zh-CN" altLang="en-US" sz="2000" dirty="0">
                <a:solidFill>
                  <a:srgbClr val="000000"/>
                </a:solidFill>
                <a:latin typeface="微软雅黑" pitchFamily="34" charset="-122"/>
                <a:ea typeface="-소망M" pitchFamily="18" charset="-127"/>
              </a:rPr>
              <a:t>开发过程缺乏统一的、规范化的方法论指导。</a:t>
            </a:r>
          </a:p>
          <a:p>
            <a:pPr lvl="0" eaLnBrk="1" hangingPunct="1"/>
            <a:r>
              <a:rPr lang="en-US" altLang="zh-CN" sz="2000" dirty="0">
                <a:solidFill>
                  <a:srgbClr val="000000"/>
                </a:solidFill>
                <a:latin typeface="微软雅黑" pitchFamily="34" charset="-122"/>
                <a:ea typeface="-소망M" pitchFamily="18" charset="-127"/>
              </a:rPr>
              <a:t>(4)</a:t>
            </a:r>
            <a:r>
              <a:rPr lang="zh-CN" altLang="en-US" sz="2000" dirty="0">
                <a:solidFill>
                  <a:srgbClr val="000000"/>
                </a:solidFill>
                <a:latin typeface="微软雅黑" pitchFamily="34" charset="-122"/>
                <a:ea typeface="-소망M" pitchFamily="18" charset="-127"/>
              </a:rPr>
              <a:t>忽视与用户、开发组成员间的及时有效的沟通。</a:t>
            </a:r>
          </a:p>
          <a:p>
            <a:pPr lvl="0" eaLnBrk="1" hangingPunct="1"/>
            <a:r>
              <a:rPr lang="en-US" altLang="zh-CN" sz="2000" dirty="0">
                <a:solidFill>
                  <a:srgbClr val="000000"/>
                </a:solidFill>
                <a:latin typeface="微软雅黑" pitchFamily="34" charset="-122"/>
                <a:ea typeface="-소망M" pitchFamily="18" charset="-127"/>
              </a:rPr>
              <a:t>(5)</a:t>
            </a:r>
            <a:r>
              <a:rPr lang="zh-CN" altLang="en-US" sz="2000" dirty="0">
                <a:solidFill>
                  <a:srgbClr val="000000"/>
                </a:solidFill>
                <a:latin typeface="微软雅黑" pitchFamily="34" charset="-122"/>
                <a:ea typeface="-소망M" pitchFamily="18" charset="-127"/>
              </a:rPr>
              <a:t>文档资料不规范或不准确。导致开发者失去工作的基础，管理者失去管理的依据。</a:t>
            </a:r>
          </a:p>
          <a:p>
            <a:pPr lvl="0" eaLnBrk="1" hangingPunct="1"/>
            <a:r>
              <a:rPr lang="en-US" altLang="zh-CN" sz="2000" dirty="0">
                <a:solidFill>
                  <a:srgbClr val="000000"/>
                </a:solidFill>
                <a:latin typeface="微软雅黑" pitchFamily="34" charset="-122"/>
                <a:ea typeface="-소망M" pitchFamily="18" charset="-127"/>
              </a:rPr>
              <a:t>(6)</a:t>
            </a:r>
            <a:r>
              <a:rPr lang="zh-CN" altLang="en-US" sz="2000" dirty="0">
                <a:solidFill>
                  <a:srgbClr val="000000"/>
                </a:solidFill>
                <a:latin typeface="微软雅黑" pitchFamily="34" charset="-122"/>
                <a:ea typeface="-소망M" pitchFamily="18" charset="-127"/>
              </a:rPr>
              <a:t>没有完善的质量保证体系。</a:t>
            </a:r>
          </a:p>
        </p:txBody>
      </p:sp>
      <p:sp>
        <p:nvSpPr>
          <p:cNvPr id="1048701" name="矩形 5"/>
          <p:cNvSpPr/>
          <p:nvPr/>
        </p:nvSpPr>
        <p:spPr>
          <a:xfrm>
            <a:off x="2819400" y="1760537"/>
            <a:ext cx="2954337" cy="46196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eaLnBrk="1" hangingPunct="1"/>
            <a:r>
              <a:rPr lang="zh-CN" altLang="en-US">
                <a:latin typeface="微软雅黑" pitchFamily="34" charset="-122"/>
                <a:ea typeface="微软雅黑" pitchFamily="34" charset="-122"/>
              </a:rPr>
              <a:t>软件危机的产生原因</a:t>
            </a:r>
          </a:p>
        </p:txBody>
      </p:sp>
      <p:grpSp>
        <p:nvGrpSpPr>
          <p:cNvPr id="99" name="组合 98"/>
          <p:cNvGrpSpPr/>
          <p:nvPr/>
        </p:nvGrpSpPr>
        <p:grpSpPr>
          <a:xfrm>
            <a:off x="5830887" y="1784350"/>
            <a:ext cx="4429125" cy="3055937"/>
            <a:chOff x="4307305" y="1783776"/>
            <a:chExt cx="4429217" cy="3057146"/>
          </a:xfrm>
        </p:grpSpPr>
        <p:sp>
          <p:nvSpPr>
            <p:cNvPr id="1048702" name="矩形 2"/>
            <p:cNvSpPr/>
            <p:nvPr/>
          </p:nvSpPr>
          <p:spPr>
            <a:xfrm>
              <a:off x="5258237" y="2161750"/>
              <a:ext cx="3478285" cy="2679172"/>
            </a:xfrm>
            <a:prstGeom prst="rect">
              <a:avLst/>
            </a:prstGeom>
            <a:solidFill>
              <a:srgbClr val="FFFFF9"/>
            </a:solidFill>
            <a:ln w="25400" cap="flat" cmpd="sng">
              <a:solidFill>
                <a:schemeClr val="accent1">
                  <a:alpha val="100000"/>
                </a:schemeClr>
              </a:solidFill>
              <a:prstDash val="solid"/>
              <a:round/>
            </a:ln>
          </p:spPr>
          <p:txBody>
            <a:bodyPr vert="horz"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eaLnBrk="1" hangingPunct="1"/>
              <a:r>
                <a:rPr lang="en-US" altLang="zh-CN">
                  <a:solidFill>
                    <a:srgbClr val="000000"/>
                  </a:solidFill>
                  <a:latin typeface="微软雅黑" pitchFamily="34" charset="-122"/>
                  <a:ea typeface="-소망M" pitchFamily="18" charset="-127"/>
                </a:rPr>
                <a:t>(1)</a:t>
              </a:r>
              <a:r>
                <a:rPr lang="zh-CN" altLang="en-US">
                  <a:solidFill>
                    <a:srgbClr val="000000"/>
                  </a:solidFill>
                  <a:latin typeface="微软雅黑" pitchFamily="34" charset="-122"/>
                  <a:ea typeface="-소망M" pitchFamily="18" charset="-127"/>
                </a:rPr>
                <a:t>使用好的软件开发技术和方法。</a:t>
              </a:r>
            </a:p>
            <a:p>
              <a:pPr lvl="0" eaLnBrk="1" hangingPunct="1"/>
              <a:r>
                <a:rPr lang="en-US" altLang="zh-CN">
                  <a:solidFill>
                    <a:srgbClr val="000000"/>
                  </a:solidFill>
                  <a:latin typeface="微软雅黑" pitchFamily="34" charset="-122"/>
                  <a:ea typeface="-소망M" pitchFamily="18" charset="-127"/>
                </a:rPr>
                <a:t>(2)</a:t>
              </a:r>
              <a:r>
                <a:rPr lang="zh-CN" altLang="en-US">
                  <a:solidFill>
                    <a:srgbClr val="000000"/>
                  </a:solidFill>
                  <a:latin typeface="微软雅黑" pitchFamily="34" charset="-122"/>
                  <a:ea typeface="-소망M" pitchFamily="18" charset="-127"/>
                </a:rPr>
                <a:t>使用好的软件开发工具，提高软件生产率。</a:t>
              </a:r>
            </a:p>
            <a:p>
              <a:pPr lvl="0" eaLnBrk="1" hangingPunct="1"/>
              <a:r>
                <a:rPr lang="en-US" altLang="zh-CN">
                  <a:solidFill>
                    <a:srgbClr val="000000"/>
                  </a:solidFill>
                  <a:latin typeface="微软雅黑" pitchFamily="34" charset="-122"/>
                  <a:ea typeface="-소망M" pitchFamily="18" charset="-127"/>
                </a:rPr>
                <a:t>(3)</a:t>
              </a:r>
              <a:r>
                <a:rPr lang="zh-CN" altLang="en-US">
                  <a:solidFill>
                    <a:srgbClr val="000000"/>
                  </a:solidFill>
                  <a:latin typeface="微软雅黑" pitchFamily="34" charset="-122"/>
                  <a:ea typeface="-소망M" pitchFamily="18" charset="-127"/>
                </a:rPr>
                <a:t>有良好的组织、严密的管理，各方面人员相互配合共同完成任务。</a:t>
              </a:r>
            </a:p>
          </p:txBody>
        </p:sp>
        <p:sp>
          <p:nvSpPr>
            <p:cNvPr id="1048703" name="右箭头 4"/>
            <p:cNvSpPr/>
            <p:nvPr/>
          </p:nvSpPr>
          <p:spPr>
            <a:xfrm>
              <a:off x="4307305" y="2887525"/>
              <a:ext cx="914419" cy="381151"/>
            </a:xfrm>
            <a:prstGeom prst="rightArrow">
              <a:avLst>
                <a:gd name="adj1" fmla="val 50000"/>
                <a:gd name="adj2" fmla="val 50003"/>
              </a:avLst>
            </a:prstGeom>
            <a:solidFill>
              <a:schemeClr val="accent1"/>
            </a:solidFill>
            <a:ln w="25400" cap="flat" cmpd="sng">
              <a:solidFill>
                <a:srgbClr val="236F23">
                  <a:alpha val="100000"/>
                </a:srgbClr>
              </a:solidFill>
              <a:prstDash val="solid"/>
              <a:round/>
            </a:ln>
          </p:spPr>
          <p:txBody>
            <a:bodyPr vert="horz"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algn="ctr" eaLnBrk="1" hangingPunct="1"/>
              <a:endParaRPr lang="zh-CN" altLang="en-US">
                <a:solidFill>
                  <a:srgbClr val="FFFFCC"/>
                </a:solidFill>
                <a:latin typeface="-소망M" pitchFamily="18" charset="-127"/>
                <a:ea typeface="-소망M" pitchFamily="18" charset="-127"/>
              </a:endParaRPr>
            </a:p>
          </p:txBody>
        </p:sp>
        <p:sp>
          <p:nvSpPr>
            <p:cNvPr id="1048704" name="矩形 8"/>
            <p:cNvSpPr/>
            <p:nvPr/>
          </p:nvSpPr>
          <p:spPr>
            <a:xfrm>
              <a:off x="6629400" y="1783776"/>
              <a:ext cx="1415801" cy="461917"/>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eaLnBrk="1" hangingPunct="1"/>
              <a:r>
                <a:rPr lang="zh-CN" altLang="en-US">
                  <a:latin typeface="微软雅黑" pitchFamily="34" charset="-122"/>
                  <a:ea typeface="微软雅黑" pitchFamily="34" charset="-122"/>
                </a:rPr>
                <a:t>解决方案</a:t>
              </a:r>
            </a:p>
          </p:txBody>
        </p:sp>
      </p:grpSp>
      <p:grpSp>
        <p:nvGrpSpPr>
          <p:cNvPr id="100" name="组合 99"/>
          <p:cNvGrpSpPr/>
          <p:nvPr/>
        </p:nvGrpSpPr>
        <p:grpSpPr>
          <a:xfrm>
            <a:off x="7953375" y="4840287"/>
            <a:ext cx="1724025" cy="1446212"/>
            <a:chOff x="6429658" y="4839279"/>
            <a:chExt cx="1723549" cy="1445800"/>
          </a:xfrm>
        </p:grpSpPr>
        <p:sp>
          <p:nvSpPr>
            <p:cNvPr id="1048705" name="矩形 6"/>
            <p:cNvSpPr/>
            <p:nvPr/>
          </p:nvSpPr>
          <p:spPr>
            <a:xfrm>
              <a:off x="6429658" y="5731200"/>
              <a:ext cx="1723549" cy="553879"/>
            </a:xfrm>
            <a:prstGeom prst="rect">
              <a:avLst/>
            </a:prstGeom>
            <a:solidFill>
              <a:srgbClr val="A3E0A3"/>
            </a:solidFill>
            <a:ln w="25400" cap="flat" cmpd="sng">
              <a:solidFill>
                <a:schemeClr val="accent2">
                  <a:alpha val="100000"/>
                </a:schemeClr>
              </a:solidFill>
              <a:prstDash val="solid"/>
              <a:round/>
            </a:ln>
          </p:spPr>
          <p:txBody>
            <a:bodyPr vert="horz"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eaLnBrk="1" hangingPunct="1"/>
              <a:r>
                <a:rPr lang="zh-CN" altLang="en-US" sz="3000">
                  <a:solidFill>
                    <a:srgbClr val="000000"/>
                  </a:solidFill>
                  <a:latin typeface="微软雅黑" pitchFamily="34" charset="-122"/>
                  <a:ea typeface="-소망M" pitchFamily="18" charset="-127"/>
                </a:rPr>
                <a:t>软件工程</a:t>
              </a:r>
            </a:p>
          </p:txBody>
        </p:sp>
        <p:sp>
          <p:nvSpPr>
            <p:cNvPr id="1048706" name="右箭头 7"/>
            <p:cNvSpPr/>
            <p:nvPr/>
          </p:nvSpPr>
          <p:spPr>
            <a:xfrm rot="5400000">
              <a:off x="6734379" y="5102726"/>
              <a:ext cx="891921" cy="365024"/>
            </a:xfrm>
            <a:prstGeom prst="rightArrow">
              <a:avLst>
                <a:gd name="adj1" fmla="val 50000"/>
                <a:gd name="adj2" fmla="val 50000"/>
              </a:avLst>
            </a:prstGeom>
            <a:solidFill>
              <a:schemeClr val="accent1"/>
            </a:solidFill>
            <a:ln w="25400" cap="flat" cmpd="sng">
              <a:solidFill>
                <a:srgbClr val="236F23">
                  <a:alpha val="100000"/>
                </a:srgbClr>
              </a:solidFill>
              <a:prstDash val="solid"/>
              <a:round/>
            </a:ln>
          </p:spPr>
          <p:txBody>
            <a:bodyPr vert="horz"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algn="ctr" eaLnBrk="1" hangingPunct="1"/>
              <a:endParaRPr lang="zh-CN" altLang="en-US">
                <a:solidFill>
                  <a:srgbClr val="FFFFCC"/>
                </a:solidFill>
                <a:latin typeface="-소망M" pitchFamily="18" charset="-127"/>
                <a:ea typeface="-소망M" pitchFamily="18" charset="-127"/>
              </a:endParaRPr>
            </a:p>
          </p:txBody>
        </p:sp>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wipe(left)">
                                      <p:cBhvr>
                                        <p:cTn id="7" dur="500"/>
                                        <p:tgtEl>
                                          <p:spTgt spid="9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wipe(up)">
                                      <p:cBhvr>
                                        <p:cTn id="12"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1" name="Rectangle 2"/>
          <p:cNvSpPr>
            <a:spLocks noGrp="1"/>
          </p:cNvSpPr>
          <p:nvPr>
            <p:ph type="title"/>
          </p:nvPr>
        </p:nvSpPr>
        <p:spPr>
          <a:xfrm>
            <a:off x="1981200" y="381000"/>
            <a:ext cx="6324600" cy="685800"/>
          </a:xfrm>
          <a:prstGeom prst="rect">
            <a:avLst/>
          </a:prstGeom>
          <a:noFill/>
          <a:ln>
            <a:noFill/>
          </a:ln>
        </p:spPr>
        <p:txBody>
          <a:bodyPr vert="horz" lIns="91440" tIns="45720" rIns="91440" bIns="45720" anchor="ctr"/>
          <a:lstStyle>
            <a:lvl1pPr marL="0" indent="0" algn="l" rtl="0" fontAlgn="base">
              <a:lnSpc>
                <a:spcPct val="100000"/>
              </a:lnSpc>
              <a:spcBef>
                <a:spcPct val="0"/>
              </a:spcBef>
              <a:spcAft>
                <a:spcPct val="0"/>
              </a:spcAft>
              <a:buFontTx/>
              <a:buNone/>
              <a:defRPr sz="3500" b="0" i="0" u="none" baseline="0">
                <a:solidFill>
                  <a:srgbClr val="297199"/>
                </a:solidFill>
                <a:latin typeface="-소망M" pitchFamily="18" charset="-127"/>
                <a:ea typeface="-소망M" pitchFamily="18" charset="-127"/>
                <a:sym typeface="Arial" pitchFamily="34" charset="0"/>
              </a:defRPr>
            </a:lvl1pPr>
          </a:lstStyle>
          <a:p>
            <a:pPr lvl="0" eaLnBrk="1" hangingPunct="1"/>
            <a:r>
              <a:rPr lang="en-US" altLang="zh-CN"/>
              <a:t>1. </a:t>
            </a:r>
            <a:r>
              <a:rPr lang="zh-CN" altLang="en-US"/>
              <a:t>课程介绍</a:t>
            </a:r>
          </a:p>
        </p:txBody>
      </p:sp>
      <p:cxnSp>
        <p:nvCxnSpPr>
          <p:cNvPr id="3145728" name="直接连接符 46"/>
          <p:cNvCxnSpPr>
            <a:cxnSpLocks/>
          </p:cNvCxnSpPr>
          <p:nvPr/>
        </p:nvCxnSpPr>
        <p:spPr>
          <a:xfrm>
            <a:off x="1524000" y="990600"/>
            <a:ext cx="9144000" cy="0"/>
          </a:xfrm>
          <a:prstGeom prst="line">
            <a:avLst/>
          </a:prstGeom>
          <a:noFill/>
          <a:ln w="25400" cap="flat" cmpd="sng">
            <a:solidFill>
              <a:srgbClr val="FFFFE2">
                <a:alpha val="100000"/>
              </a:srgbClr>
            </a:solidFill>
            <a:prstDash val="solid"/>
            <a:round/>
          </a:ln>
          <a:effectLst>
            <a:outerShdw dist="20000" dir="5400000">
              <a:srgbClr val="000000">
                <a:alpha val="37999"/>
              </a:srgbClr>
            </a:outerShdw>
          </a:effectLst>
        </p:spPr>
      </p:cxnSp>
      <p:sp>
        <p:nvSpPr>
          <p:cNvPr id="1048602" name="矩形 7"/>
          <p:cNvSpPr/>
          <p:nvPr/>
        </p:nvSpPr>
        <p:spPr>
          <a:xfrm>
            <a:off x="5105400" y="1143000"/>
            <a:ext cx="2590800" cy="701039"/>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eaLnBrk="1" hangingPunct="1">
              <a:lnSpc>
                <a:spcPct val="150000"/>
              </a:lnSpc>
            </a:pPr>
            <a:r>
              <a:rPr lang="zh-CN" altLang="zh-CN">
                <a:latin typeface="微软雅黑" pitchFamily="34" charset="-122"/>
                <a:ea typeface="微软雅黑" pitchFamily="34" charset="-122"/>
              </a:rPr>
              <a:t>课程性质与定位</a:t>
            </a:r>
          </a:p>
        </p:txBody>
      </p:sp>
      <p:pic>
        <p:nvPicPr>
          <p:cNvPr id="2097155" name="图示 9"/>
          <p:cNvPicPr>
            <a:picLocks/>
          </p:cNvPicPr>
          <p:nvPr/>
        </p:nvPicPr>
        <p:blipFill>
          <a:blip r:embed="rId2"/>
          <a:srcRect/>
          <a:stretch>
            <a:fillRect/>
          </a:stretch>
        </p:blipFill>
        <p:spPr>
          <a:xfrm>
            <a:off x="2736850" y="1865312"/>
            <a:ext cx="7096125" cy="4017962"/>
          </a:xfrm>
          <a:prstGeom prst="rect">
            <a:avLst/>
          </a:prstGeom>
          <a:noFill/>
          <a:ln>
            <a:noFill/>
          </a:ln>
        </p:spPr>
      </p:pic>
    </p:spTree>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7" name="Rectangle 2"/>
          <p:cNvSpPr>
            <a:spLocks noGrp="1"/>
          </p:cNvSpPr>
          <p:nvPr>
            <p:ph type="title"/>
          </p:nvPr>
        </p:nvSpPr>
        <p:spPr>
          <a:xfrm>
            <a:off x="1981200" y="381000"/>
            <a:ext cx="7696200" cy="685800"/>
          </a:xfrm>
          <a:prstGeom prst="rect">
            <a:avLst/>
          </a:prstGeom>
          <a:noFill/>
          <a:ln>
            <a:noFill/>
          </a:ln>
        </p:spPr>
        <p:txBody>
          <a:bodyPr vert="horz" lIns="91440" tIns="45720" rIns="91440" bIns="45720" anchor="ctr"/>
          <a:lstStyle>
            <a:lvl1pPr marL="0" indent="0" algn="l" rtl="0" fontAlgn="base">
              <a:lnSpc>
                <a:spcPct val="100000"/>
              </a:lnSpc>
              <a:spcBef>
                <a:spcPct val="0"/>
              </a:spcBef>
              <a:spcAft>
                <a:spcPct val="0"/>
              </a:spcAft>
              <a:buFontTx/>
              <a:buNone/>
              <a:defRPr sz="3500" b="0" i="0" u="none" baseline="0">
                <a:solidFill>
                  <a:srgbClr val="297199"/>
                </a:solidFill>
                <a:latin typeface="-소망M" pitchFamily="18" charset="-127"/>
                <a:ea typeface="-소망M" pitchFamily="18" charset="-127"/>
                <a:sym typeface="Arial" pitchFamily="34" charset="0"/>
              </a:defRPr>
            </a:lvl1pPr>
          </a:lstStyle>
          <a:p>
            <a:pPr lvl="0" eaLnBrk="1" hangingPunct="1"/>
            <a:r>
              <a:rPr lang="en-US" altLang="zh-CN"/>
              <a:t>2.2 </a:t>
            </a:r>
            <a:r>
              <a:rPr lang="zh-CN" altLang="en-US"/>
              <a:t>软件工程的产生</a:t>
            </a:r>
          </a:p>
        </p:txBody>
      </p:sp>
      <p:cxnSp>
        <p:nvCxnSpPr>
          <p:cNvPr id="3145745" name="直接连接符 46"/>
          <p:cNvCxnSpPr>
            <a:cxnSpLocks/>
          </p:cNvCxnSpPr>
          <p:nvPr/>
        </p:nvCxnSpPr>
        <p:spPr>
          <a:xfrm>
            <a:off x="1524000" y="990600"/>
            <a:ext cx="9144000" cy="0"/>
          </a:xfrm>
          <a:prstGeom prst="line">
            <a:avLst/>
          </a:prstGeom>
          <a:noFill/>
          <a:ln w="25400" cap="flat" cmpd="sng">
            <a:solidFill>
              <a:srgbClr val="FFFFE2">
                <a:alpha val="100000"/>
              </a:srgbClr>
            </a:solidFill>
            <a:prstDash val="solid"/>
            <a:round/>
          </a:ln>
          <a:effectLst>
            <a:outerShdw dist="20000" dir="5400000">
              <a:srgbClr val="000000">
                <a:alpha val="37999"/>
              </a:srgbClr>
            </a:outerShdw>
          </a:effectLst>
        </p:spPr>
      </p:cxnSp>
      <p:sp>
        <p:nvSpPr>
          <p:cNvPr id="1048708" name="矩形 1"/>
          <p:cNvSpPr/>
          <p:nvPr/>
        </p:nvSpPr>
        <p:spPr>
          <a:xfrm>
            <a:off x="1416050" y="1557337"/>
            <a:ext cx="9575800" cy="1568450"/>
          </a:xfrm>
          <a:prstGeom prst="rect">
            <a:avLst/>
          </a:prstGeom>
          <a:solidFill>
            <a:schemeClr val="lt1"/>
          </a:solidFill>
          <a:ln w="25400" cap="flat" cmpd="sng">
            <a:solidFill>
              <a:schemeClr val="dk1">
                <a:alpha val="100000"/>
              </a:schemeClr>
            </a:solidFill>
            <a:prstDash val="solid"/>
            <a:round/>
          </a:ln>
        </p:spPr>
        <p:txBody>
          <a:bodyPr vert="horz"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eaLnBrk="1" hangingPunct="1"/>
            <a:r>
              <a:rPr lang="en-US" altLang="zh-CN" dirty="0">
                <a:solidFill>
                  <a:srgbClr val="000000"/>
                </a:solidFill>
                <a:latin typeface="-소망M" pitchFamily="18" charset="-127"/>
                <a:ea typeface="-소망M" pitchFamily="18" charset="-127"/>
              </a:rPr>
              <a:t>1968</a:t>
            </a:r>
            <a:r>
              <a:rPr lang="zh-CN" altLang="en-US" dirty="0">
                <a:solidFill>
                  <a:srgbClr val="000000"/>
                </a:solidFill>
                <a:latin typeface="-소망M" pitchFamily="18" charset="-127"/>
                <a:ea typeface="-소망M" pitchFamily="18" charset="-127"/>
              </a:rPr>
              <a:t>年</a:t>
            </a:r>
            <a:r>
              <a:rPr lang="en-US" altLang="zh-CN" dirty="0">
                <a:solidFill>
                  <a:srgbClr val="000000"/>
                </a:solidFill>
                <a:latin typeface="-소망M" pitchFamily="18" charset="-127"/>
                <a:ea typeface="-소망M" pitchFamily="18" charset="-127"/>
              </a:rPr>
              <a:t>10</a:t>
            </a:r>
            <a:r>
              <a:rPr lang="zh-CN" altLang="en-US" dirty="0">
                <a:solidFill>
                  <a:srgbClr val="000000"/>
                </a:solidFill>
                <a:latin typeface="-소망M" pitchFamily="18" charset="-127"/>
                <a:ea typeface="-소망M" pitchFamily="18" charset="-127"/>
              </a:rPr>
              <a:t>月 在北大西洋公约组织</a:t>
            </a:r>
            <a:r>
              <a:rPr lang="en-US" altLang="zh-CN" dirty="0">
                <a:solidFill>
                  <a:srgbClr val="000000"/>
                </a:solidFill>
                <a:latin typeface="-소망M" pitchFamily="18" charset="-127"/>
                <a:ea typeface="-소망M" pitchFamily="18" charset="-127"/>
              </a:rPr>
              <a:t>(NATO)</a:t>
            </a:r>
            <a:r>
              <a:rPr lang="zh-CN" altLang="en-US" dirty="0">
                <a:solidFill>
                  <a:srgbClr val="000000"/>
                </a:solidFill>
                <a:latin typeface="-소망M" pitchFamily="18" charset="-127"/>
                <a:ea typeface="-소망M" pitchFamily="18" charset="-127"/>
              </a:rPr>
              <a:t>召开的计算机科学会议上，首次提出“软件工程”（</a:t>
            </a:r>
            <a:r>
              <a:rPr lang="en-US" altLang="zh-CN" dirty="0">
                <a:solidFill>
                  <a:srgbClr val="000000"/>
                </a:solidFill>
                <a:latin typeface="-소망M" pitchFamily="18" charset="-127"/>
                <a:ea typeface="-소망M" pitchFamily="18" charset="-127"/>
              </a:rPr>
              <a:t>Software </a:t>
            </a:r>
            <a:r>
              <a:rPr lang="en-US" altLang="zh-CN" dirty="0" err="1">
                <a:solidFill>
                  <a:srgbClr val="000000"/>
                </a:solidFill>
                <a:latin typeface="-소망M" pitchFamily="18" charset="-127"/>
                <a:ea typeface="-소망M" pitchFamily="18" charset="-127"/>
              </a:rPr>
              <a:t>Engineering,SE</a:t>
            </a:r>
            <a:r>
              <a:rPr lang="zh-CN" altLang="en-US" dirty="0">
                <a:solidFill>
                  <a:srgbClr val="000000"/>
                </a:solidFill>
                <a:latin typeface="-소망M" pitchFamily="18" charset="-127"/>
                <a:ea typeface="-소망M" pitchFamily="18" charset="-127"/>
              </a:rPr>
              <a:t>）的概念：</a:t>
            </a:r>
            <a:r>
              <a:rPr lang="zh-CN" altLang="en-US" dirty="0">
                <a:solidFill>
                  <a:srgbClr val="FF0000"/>
                </a:solidFill>
                <a:latin typeface="-소망M" pitchFamily="18" charset="-127"/>
                <a:ea typeface="-소망M" pitchFamily="18" charset="-127"/>
              </a:rPr>
              <a:t>是把软件当作一种工业产品，要求“采用工程化的原理与方法对软件进行计划、开发和维护”。</a:t>
            </a:r>
            <a:r>
              <a:rPr lang="zh-CN" altLang="en-US" dirty="0">
                <a:solidFill>
                  <a:srgbClr val="000000"/>
                </a:solidFill>
                <a:latin typeface="-소망M" pitchFamily="18" charset="-127"/>
                <a:ea typeface="-소망M" pitchFamily="18" charset="-127"/>
              </a:rPr>
              <a:t>它是摆脱软件危机的一条主要出路。</a:t>
            </a:r>
          </a:p>
        </p:txBody>
      </p:sp>
      <p:sp>
        <p:nvSpPr>
          <p:cNvPr id="1048709" name="矩形 5"/>
          <p:cNvSpPr/>
          <p:nvPr/>
        </p:nvSpPr>
        <p:spPr>
          <a:xfrm>
            <a:off x="1774825" y="1052512"/>
            <a:ext cx="3443287" cy="46196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eaLnBrk="1" hangingPunct="1"/>
            <a:r>
              <a:rPr lang="zh-CN" altLang="en-US">
                <a:latin typeface="微软雅黑" pitchFamily="34" charset="-122"/>
                <a:ea typeface="微软雅黑" pitchFamily="34" charset="-122"/>
              </a:rPr>
              <a:t>（</a:t>
            </a:r>
            <a:r>
              <a:rPr lang="en-US" altLang="zh-CN">
                <a:latin typeface="微软雅黑" pitchFamily="34" charset="-122"/>
                <a:ea typeface="微软雅黑" pitchFamily="34" charset="-122"/>
              </a:rPr>
              <a:t>2</a:t>
            </a:r>
            <a:r>
              <a:rPr lang="zh-CN" altLang="en-US">
                <a:latin typeface="微软雅黑" pitchFamily="34" charset="-122"/>
                <a:ea typeface="微软雅黑" pitchFamily="34" charset="-122"/>
              </a:rPr>
              <a:t>）软件工程概念提出</a:t>
            </a:r>
          </a:p>
        </p:txBody>
      </p:sp>
      <p:sp>
        <p:nvSpPr>
          <p:cNvPr id="1048710" name="矩形 6"/>
          <p:cNvSpPr/>
          <p:nvPr/>
        </p:nvSpPr>
        <p:spPr>
          <a:xfrm>
            <a:off x="2133600" y="3203575"/>
            <a:ext cx="3278187" cy="46196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eaLnBrk="1" hangingPunct="1"/>
            <a:r>
              <a:rPr lang="zh-CN" altLang="en-US">
                <a:latin typeface="-소망M" pitchFamily="18" charset="-127"/>
                <a:ea typeface="-소망M" pitchFamily="18" charset="-127"/>
              </a:rPr>
              <a:t>软件工程学研究内容：</a:t>
            </a:r>
          </a:p>
        </p:txBody>
      </p:sp>
      <p:grpSp>
        <p:nvGrpSpPr>
          <p:cNvPr id="102" name="组合 101"/>
          <p:cNvGrpSpPr/>
          <p:nvPr/>
        </p:nvGrpSpPr>
        <p:grpSpPr>
          <a:xfrm>
            <a:off x="2133600" y="3532187"/>
            <a:ext cx="7924800" cy="2640012"/>
            <a:chOff x="609599" y="3532910"/>
            <a:chExt cx="7924800" cy="2639290"/>
          </a:xfrm>
        </p:grpSpPr>
        <p:sp>
          <p:nvSpPr>
            <p:cNvPr id="1048711" name="矩形 7"/>
            <p:cNvSpPr/>
            <p:nvPr/>
          </p:nvSpPr>
          <p:spPr>
            <a:xfrm>
              <a:off x="609599" y="4648617"/>
              <a:ext cx="1828800" cy="380896"/>
            </a:xfrm>
            <a:prstGeom prst="rect">
              <a:avLst/>
            </a:prstGeom>
            <a:solidFill>
              <a:schemeClr val="accent1"/>
            </a:solidFill>
            <a:ln w="25400" cap="flat" cmpd="sng">
              <a:solidFill>
                <a:srgbClr val="236F23">
                  <a:alpha val="100000"/>
                </a:srgbClr>
              </a:solidFill>
              <a:prstDash val="solid"/>
              <a:round/>
            </a:ln>
          </p:spPr>
          <p:txBody>
            <a:bodyPr vert="horz"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algn="ctr" eaLnBrk="1" hangingPunct="1"/>
              <a:r>
                <a:rPr lang="zh-CN" altLang="en-US">
                  <a:solidFill>
                    <a:srgbClr val="FFFFCC"/>
                  </a:solidFill>
                  <a:latin typeface="-소망M" pitchFamily="18" charset="-127"/>
                  <a:ea typeface="-소망M" pitchFamily="18" charset="-127"/>
                </a:rPr>
                <a:t>软件工程学</a:t>
              </a:r>
            </a:p>
          </p:txBody>
        </p:sp>
        <p:sp>
          <p:nvSpPr>
            <p:cNvPr id="1048712" name="矩形 10"/>
            <p:cNvSpPr/>
            <p:nvPr/>
          </p:nvSpPr>
          <p:spPr>
            <a:xfrm>
              <a:off x="2895599" y="4115363"/>
              <a:ext cx="2041525" cy="380896"/>
            </a:xfrm>
            <a:prstGeom prst="rect">
              <a:avLst/>
            </a:prstGeom>
            <a:solidFill>
              <a:srgbClr val="FF1A1A"/>
            </a:solidFill>
            <a:ln w="25400" cap="flat" cmpd="sng">
              <a:solidFill>
                <a:srgbClr val="236F23">
                  <a:alpha val="100000"/>
                </a:srgbClr>
              </a:solidFill>
              <a:prstDash val="solid"/>
              <a:round/>
            </a:ln>
          </p:spPr>
          <p:txBody>
            <a:bodyPr vert="horz"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algn="ctr" eaLnBrk="1" hangingPunct="1"/>
              <a:r>
                <a:rPr lang="zh-CN" altLang="en-US" dirty="0">
                  <a:latin typeface="-소망M" pitchFamily="18" charset="-127"/>
                  <a:ea typeface="-소망M" pitchFamily="18" charset="-127"/>
                </a:rPr>
                <a:t>软件开发技术</a:t>
              </a:r>
            </a:p>
          </p:txBody>
        </p:sp>
        <p:sp>
          <p:nvSpPr>
            <p:cNvPr id="1048713" name="矩形 11"/>
            <p:cNvSpPr/>
            <p:nvPr/>
          </p:nvSpPr>
          <p:spPr>
            <a:xfrm>
              <a:off x="2895599" y="5334229"/>
              <a:ext cx="2041525" cy="380896"/>
            </a:xfrm>
            <a:prstGeom prst="rect">
              <a:avLst/>
            </a:prstGeom>
            <a:solidFill>
              <a:srgbClr val="FF1A1A"/>
            </a:solidFill>
            <a:ln w="25400" cap="flat" cmpd="sng">
              <a:solidFill>
                <a:srgbClr val="236F23">
                  <a:alpha val="100000"/>
                </a:srgbClr>
              </a:solidFill>
              <a:prstDash val="solid"/>
              <a:round/>
            </a:ln>
          </p:spPr>
          <p:txBody>
            <a:bodyPr vert="horz"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algn="ctr" eaLnBrk="1" hangingPunct="1"/>
              <a:r>
                <a:rPr lang="zh-CN" altLang="en-US">
                  <a:latin typeface="-소망M" pitchFamily="18" charset="-127"/>
                  <a:ea typeface="-소망M" pitchFamily="18" charset="-127"/>
                </a:rPr>
                <a:t>软件工程管理</a:t>
              </a:r>
            </a:p>
          </p:txBody>
        </p:sp>
        <p:sp>
          <p:nvSpPr>
            <p:cNvPr id="1048714" name="矩形 12"/>
            <p:cNvSpPr/>
            <p:nvPr/>
          </p:nvSpPr>
          <p:spPr>
            <a:xfrm>
              <a:off x="5562599" y="3532910"/>
              <a:ext cx="2971800" cy="380896"/>
            </a:xfrm>
            <a:prstGeom prst="rect">
              <a:avLst/>
            </a:prstGeom>
            <a:solidFill>
              <a:schemeClr val="lt1"/>
            </a:solidFill>
            <a:ln w="25400" cap="flat" cmpd="sng">
              <a:solidFill>
                <a:srgbClr val="236F23">
                  <a:alpha val="100000"/>
                </a:srgbClr>
              </a:solidFill>
              <a:prstDash val="solid"/>
              <a:round/>
            </a:ln>
          </p:spPr>
          <p:txBody>
            <a:bodyPr vert="horz"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algn="ctr" eaLnBrk="1" hangingPunct="1"/>
              <a:r>
                <a:rPr lang="zh-CN" altLang="en-US">
                  <a:latin typeface="-소망M" pitchFamily="18" charset="-127"/>
                  <a:ea typeface="-소망M" pitchFamily="18" charset="-127"/>
                </a:rPr>
                <a:t>软件开发方法</a:t>
              </a:r>
            </a:p>
          </p:txBody>
        </p:sp>
        <p:sp>
          <p:nvSpPr>
            <p:cNvPr id="1048715" name="矩形 13"/>
            <p:cNvSpPr/>
            <p:nvPr/>
          </p:nvSpPr>
          <p:spPr>
            <a:xfrm>
              <a:off x="5562599" y="3963004"/>
              <a:ext cx="2971800" cy="380896"/>
            </a:xfrm>
            <a:prstGeom prst="rect">
              <a:avLst/>
            </a:prstGeom>
            <a:solidFill>
              <a:schemeClr val="lt1"/>
            </a:solidFill>
            <a:ln w="25400" cap="flat" cmpd="sng">
              <a:solidFill>
                <a:srgbClr val="236F23">
                  <a:alpha val="100000"/>
                </a:srgbClr>
              </a:solidFill>
              <a:prstDash val="solid"/>
              <a:round/>
            </a:ln>
          </p:spPr>
          <p:txBody>
            <a:bodyPr vert="horz"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algn="ctr" eaLnBrk="1" hangingPunct="1"/>
              <a:r>
                <a:rPr lang="zh-CN" altLang="en-US">
                  <a:latin typeface="-소망M" pitchFamily="18" charset="-127"/>
                  <a:ea typeface="-소망M" pitchFamily="18" charset="-127"/>
                </a:rPr>
                <a:t>软件开发过程</a:t>
              </a:r>
            </a:p>
          </p:txBody>
        </p:sp>
        <p:sp>
          <p:nvSpPr>
            <p:cNvPr id="1048716" name="矩形 14"/>
            <p:cNvSpPr/>
            <p:nvPr/>
          </p:nvSpPr>
          <p:spPr>
            <a:xfrm>
              <a:off x="5562599" y="4420079"/>
              <a:ext cx="2971800" cy="380896"/>
            </a:xfrm>
            <a:prstGeom prst="rect">
              <a:avLst/>
            </a:prstGeom>
            <a:solidFill>
              <a:schemeClr val="lt1"/>
            </a:solidFill>
            <a:ln w="25400" cap="flat" cmpd="sng">
              <a:solidFill>
                <a:srgbClr val="236F23">
                  <a:alpha val="100000"/>
                </a:srgbClr>
              </a:solidFill>
              <a:prstDash val="solid"/>
              <a:round/>
            </a:ln>
          </p:spPr>
          <p:txBody>
            <a:bodyPr vert="horz"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algn="ctr" eaLnBrk="1" hangingPunct="1"/>
              <a:r>
                <a:rPr lang="zh-CN" altLang="en-US">
                  <a:latin typeface="-소망M" pitchFamily="18" charset="-127"/>
                  <a:ea typeface="-소망M" pitchFamily="18" charset="-127"/>
                </a:rPr>
                <a:t>软件开发工具与环境</a:t>
              </a:r>
            </a:p>
          </p:txBody>
        </p:sp>
        <p:sp>
          <p:nvSpPr>
            <p:cNvPr id="1048717" name="矩形 15"/>
            <p:cNvSpPr/>
            <p:nvPr/>
          </p:nvSpPr>
          <p:spPr>
            <a:xfrm>
              <a:off x="5562599" y="4904135"/>
              <a:ext cx="2971800" cy="380896"/>
            </a:xfrm>
            <a:prstGeom prst="rect">
              <a:avLst/>
            </a:prstGeom>
            <a:solidFill>
              <a:schemeClr val="lt1"/>
            </a:solidFill>
            <a:ln w="25400" cap="flat" cmpd="sng">
              <a:solidFill>
                <a:srgbClr val="236F23">
                  <a:alpha val="100000"/>
                </a:srgbClr>
              </a:solidFill>
              <a:prstDash val="solid"/>
              <a:round/>
            </a:ln>
          </p:spPr>
          <p:txBody>
            <a:bodyPr vert="horz"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algn="ctr" eaLnBrk="1" hangingPunct="1"/>
              <a:r>
                <a:rPr lang="zh-CN" altLang="en-US">
                  <a:latin typeface="-소망M" pitchFamily="18" charset="-127"/>
                  <a:ea typeface="-소망M" pitchFamily="18" charset="-127"/>
                </a:rPr>
                <a:t>软件管理学</a:t>
              </a:r>
            </a:p>
          </p:txBody>
        </p:sp>
        <p:sp>
          <p:nvSpPr>
            <p:cNvPr id="1048718" name="矩形 16"/>
            <p:cNvSpPr/>
            <p:nvPr/>
          </p:nvSpPr>
          <p:spPr>
            <a:xfrm>
              <a:off x="5562599" y="5334229"/>
              <a:ext cx="2971800" cy="380896"/>
            </a:xfrm>
            <a:prstGeom prst="rect">
              <a:avLst/>
            </a:prstGeom>
            <a:solidFill>
              <a:schemeClr val="lt1"/>
            </a:solidFill>
            <a:ln w="25400" cap="flat" cmpd="sng">
              <a:solidFill>
                <a:srgbClr val="236F23">
                  <a:alpha val="100000"/>
                </a:srgbClr>
              </a:solidFill>
              <a:prstDash val="solid"/>
              <a:round/>
            </a:ln>
          </p:spPr>
          <p:txBody>
            <a:bodyPr vert="horz"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algn="ctr" eaLnBrk="1" hangingPunct="1"/>
              <a:r>
                <a:rPr lang="zh-CN" altLang="en-US">
                  <a:latin typeface="-소망M" pitchFamily="18" charset="-127"/>
                  <a:ea typeface="-소망M" pitchFamily="18" charset="-127"/>
                </a:rPr>
                <a:t>软件经济学</a:t>
              </a:r>
            </a:p>
          </p:txBody>
        </p:sp>
        <p:sp>
          <p:nvSpPr>
            <p:cNvPr id="1048719" name="矩形 17"/>
            <p:cNvSpPr/>
            <p:nvPr/>
          </p:nvSpPr>
          <p:spPr>
            <a:xfrm>
              <a:off x="5562599" y="5791304"/>
              <a:ext cx="2971800" cy="380896"/>
            </a:xfrm>
            <a:prstGeom prst="rect">
              <a:avLst/>
            </a:prstGeom>
            <a:solidFill>
              <a:schemeClr val="lt1"/>
            </a:solidFill>
            <a:ln w="25400" cap="flat" cmpd="sng">
              <a:solidFill>
                <a:srgbClr val="236F23">
                  <a:alpha val="100000"/>
                </a:srgbClr>
              </a:solidFill>
              <a:prstDash val="solid"/>
              <a:round/>
            </a:ln>
          </p:spPr>
          <p:txBody>
            <a:bodyPr vert="horz"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algn="ctr" eaLnBrk="1" hangingPunct="1"/>
              <a:r>
                <a:rPr lang="zh-CN" altLang="en-US">
                  <a:latin typeface="-소망M" pitchFamily="18" charset="-127"/>
                  <a:ea typeface="-소망M" pitchFamily="18" charset="-127"/>
                </a:rPr>
                <a:t>软件心理学</a:t>
              </a:r>
            </a:p>
          </p:txBody>
        </p:sp>
        <p:sp>
          <p:nvSpPr>
            <p:cNvPr id="1048720" name="左大括号 8"/>
            <p:cNvSpPr/>
            <p:nvPr/>
          </p:nvSpPr>
          <p:spPr>
            <a:xfrm>
              <a:off x="2438399" y="4305811"/>
              <a:ext cx="457200" cy="1218867"/>
            </a:xfrm>
            <a:prstGeom prst="leftBrace">
              <a:avLst>
                <a:gd name="adj1" fmla="val 8331"/>
                <a:gd name="adj2" fmla="val 50000"/>
              </a:avLst>
            </a:prstGeom>
            <a:noFill/>
            <a:ln w="9525" cap="flat" cmpd="sng">
              <a:solidFill>
                <a:srgbClr val="2F982F">
                  <a:alpha val="100000"/>
                </a:srgbClr>
              </a:solidFill>
              <a:prstDash val="solid"/>
              <a:round/>
            </a:ln>
          </p:spPr>
          <p:txBody>
            <a:bodyPr vert="horz"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algn="ctr" eaLnBrk="1" hangingPunct="1"/>
              <a:endParaRPr lang="zh-CN" altLang="en-US">
                <a:latin typeface="-소망M" pitchFamily="18" charset="-127"/>
                <a:ea typeface="-소망M" pitchFamily="18" charset="-127"/>
              </a:endParaRPr>
            </a:p>
          </p:txBody>
        </p:sp>
        <p:sp>
          <p:nvSpPr>
            <p:cNvPr id="1048721" name="左大括号 19"/>
            <p:cNvSpPr/>
            <p:nvPr/>
          </p:nvSpPr>
          <p:spPr>
            <a:xfrm>
              <a:off x="4952999" y="3572586"/>
              <a:ext cx="457200" cy="1220454"/>
            </a:xfrm>
            <a:prstGeom prst="leftBrace">
              <a:avLst>
                <a:gd name="adj1" fmla="val 8329"/>
                <a:gd name="adj2" fmla="val 50000"/>
              </a:avLst>
            </a:prstGeom>
            <a:noFill/>
            <a:ln w="9525" cap="flat" cmpd="sng">
              <a:solidFill>
                <a:srgbClr val="2F982F">
                  <a:alpha val="100000"/>
                </a:srgbClr>
              </a:solidFill>
              <a:prstDash val="solid"/>
              <a:round/>
            </a:ln>
          </p:spPr>
          <p:txBody>
            <a:bodyPr vert="horz"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algn="ctr" eaLnBrk="1" hangingPunct="1"/>
              <a:endParaRPr lang="zh-CN" altLang="en-US">
                <a:latin typeface="-소망M" pitchFamily="18" charset="-127"/>
                <a:ea typeface="-소망M" pitchFamily="18" charset="-127"/>
              </a:endParaRPr>
            </a:p>
          </p:txBody>
        </p:sp>
        <p:sp>
          <p:nvSpPr>
            <p:cNvPr id="1048722" name="左大括号 20"/>
            <p:cNvSpPr/>
            <p:nvPr/>
          </p:nvSpPr>
          <p:spPr>
            <a:xfrm>
              <a:off x="4937124" y="4904135"/>
              <a:ext cx="457200" cy="1218867"/>
            </a:xfrm>
            <a:prstGeom prst="leftBrace">
              <a:avLst>
                <a:gd name="adj1" fmla="val 8331"/>
                <a:gd name="adj2" fmla="val 50000"/>
              </a:avLst>
            </a:prstGeom>
            <a:noFill/>
            <a:ln w="9525" cap="flat" cmpd="sng">
              <a:solidFill>
                <a:srgbClr val="2F982F">
                  <a:alpha val="100000"/>
                </a:srgbClr>
              </a:solidFill>
              <a:prstDash val="solid"/>
              <a:round/>
            </a:ln>
          </p:spPr>
          <p:txBody>
            <a:bodyPr vert="horz"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algn="ctr" eaLnBrk="1" hangingPunct="1"/>
              <a:endParaRPr lang="zh-CN" altLang="en-US">
                <a:latin typeface="-소망M" pitchFamily="18" charset="-127"/>
                <a:ea typeface="-소망M" pitchFamily="18" charset="-127"/>
              </a:endParaRPr>
            </a:p>
          </p:txBody>
        </p:sp>
      </p:grpSp>
    </p:spTree>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3" name="Rectangle 2"/>
          <p:cNvSpPr>
            <a:spLocks noGrp="1"/>
          </p:cNvSpPr>
          <p:nvPr>
            <p:ph type="title"/>
          </p:nvPr>
        </p:nvSpPr>
        <p:spPr>
          <a:xfrm>
            <a:off x="1981200" y="381000"/>
            <a:ext cx="7696200" cy="685800"/>
          </a:xfrm>
          <a:prstGeom prst="rect">
            <a:avLst/>
          </a:prstGeom>
          <a:noFill/>
          <a:ln>
            <a:noFill/>
          </a:ln>
        </p:spPr>
        <p:txBody>
          <a:bodyPr vert="horz" lIns="91440" tIns="45720" rIns="91440" bIns="45720" anchor="ctr"/>
          <a:lstStyle>
            <a:lvl1pPr marL="0" indent="0" algn="l" rtl="0" fontAlgn="base">
              <a:lnSpc>
                <a:spcPct val="100000"/>
              </a:lnSpc>
              <a:spcBef>
                <a:spcPct val="0"/>
              </a:spcBef>
              <a:spcAft>
                <a:spcPct val="0"/>
              </a:spcAft>
              <a:buFontTx/>
              <a:buNone/>
              <a:defRPr sz="3500" b="0" i="0" u="none" baseline="0">
                <a:solidFill>
                  <a:srgbClr val="297199"/>
                </a:solidFill>
                <a:latin typeface="-소망M" pitchFamily="18" charset="-127"/>
                <a:ea typeface="-소망M" pitchFamily="18" charset="-127"/>
                <a:sym typeface="Arial" pitchFamily="34" charset="0"/>
              </a:defRPr>
            </a:lvl1pPr>
          </a:lstStyle>
          <a:p>
            <a:pPr lvl="0" eaLnBrk="1" hangingPunct="1"/>
            <a:r>
              <a:rPr lang="en-US" altLang="zh-CN"/>
              <a:t>2.2 </a:t>
            </a:r>
            <a:r>
              <a:rPr lang="zh-CN" altLang="en-US"/>
              <a:t>软件工程的产生</a:t>
            </a:r>
          </a:p>
        </p:txBody>
      </p:sp>
      <p:cxnSp>
        <p:nvCxnSpPr>
          <p:cNvPr id="3145746" name="直接连接符 46"/>
          <p:cNvCxnSpPr>
            <a:cxnSpLocks/>
          </p:cNvCxnSpPr>
          <p:nvPr/>
        </p:nvCxnSpPr>
        <p:spPr>
          <a:xfrm>
            <a:off x="1524000" y="990600"/>
            <a:ext cx="9144000" cy="0"/>
          </a:xfrm>
          <a:prstGeom prst="line">
            <a:avLst/>
          </a:prstGeom>
          <a:noFill/>
          <a:ln w="25400" cap="flat" cmpd="sng">
            <a:solidFill>
              <a:srgbClr val="FFFFE2">
                <a:alpha val="100000"/>
              </a:srgbClr>
            </a:solidFill>
            <a:prstDash val="solid"/>
            <a:round/>
          </a:ln>
          <a:effectLst>
            <a:outerShdw dist="20000" dir="5400000">
              <a:srgbClr val="000000">
                <a:alpha val="37999"/>
              </a:srgbClr>
            </a:outerShdw>
          </a:effectLst>
        </p:spPr>
      </p:cxnSp>
      <p:sp>
        <p:nvSpPr>
          <p:cNvPr id="1048724" name="矩形 5"/>
          <p:cNvSpPr/>
          <p:nvPr/>
        </p:nvSpPr>
        <p:spPr>
          <a:xfrm>
            <a:off x="1752600" y="1211262"/>
            <a:ext cx="3135312" cy="46196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eaLnBrk="1" hangingPunct="1"/>
            <a:r>
              <a:rPr lang="zh-CN" altLang="en-US">
                <a:latin typeface="微软雅黑" pitchFamily="34" charset="-122"/>
                <a:ea typeface="微软雅黑" pitchFamily="34" charset="-122"/>
              </a:rPr>
              <a:t>（</a:t>
            </a:r>
            <a:r>
              <a:rPr lang="en-US" altLang="zh-CN">
                <a:latin typeface="微软雅黑" pitchFamily="34" charset="-122"/>
                <a:ea typeface="微软雅黑" pitchFamily="34" charset="-122"/>
              </a:rPr>
              <a:t>2</a:t>
            </a:r>
            <a:r>
              <a:rPr lang="zh-CN" altLang="en-US">
                <a:latin typeface="微软雅黑" pitchFamily="34" charset="-122"/>
                <a:ea typeface="微软雅黑" pitchFamily="34" charset="-122"/>
              </a:rPr>
              <a:t>）软件工程三要素</a:t>
            </a:r>
          </a:p>
        </p:txBody>
      </p:sp>
      <p:pic>
        <p:nvPicPr>
          <p:cNvPr id="2097167" name="图示 7"/>
          <p:cNvPicPr>
            <a:picLocks/>
          </p:cNvPicPr>
          <p:nvPr/>
        </p:nvPicPr>
        <p:blipFill>
          <a:blip r:embed="rId2"/>
          <a:srcRect/>
          <a:stretch>
            <a:fillRect/>
          </a:stretch>
        </p:blipFill>
        <p:spPr>
          <a:xfrm>
            <a:off x="2206625" y="2193925"/>
            <a:ext cx="7626350" cy="3841750"/>
          </a:xfrm>
          <a:prstGeom prst="rect">
            <a:avLst/>
          </a:prstGeom>
          <a:noFill/>
          <a:ln>
            <a:noFill/>
          </a:ln>
        </p:spPr>
      </p:pic>
    </p:spTree>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5" name="Rectangle 2"/>
          <p:cNvSpPr>
            <a:spLocks noGrp="1"/>
          </p:cNvSpPr>
          <p:nvPr>
            <p:ph type="title"/>
          </p:nvPr>
        </p:nvSpPr>
        <p:spPr>
          <a:xfrm>
            <a:off x="1981200" y="381000"/>
            <a:ext cx="7696200" cy="685800"/>
          </a:xfrm>
          <a:prstGeom prst="rect">
            <a:avLst/>
          </a:prstGeom>
          <a:noFill/>
          <a:ln>
            <a:noFill/>
          </a:ln>
        </p:spPr>
        <p:txBody>
          <a:bodyPr vert="horz" lIns="91440" tIns="45720" rIns="91440" bIns="45720" anchor="ctr"/>
          <a:lstStyle>
            <a:lvl1pPr marL="0" indent="0" algn="l" rtl="0" fontAlgn="base">
              <a:lnSpc>
                <a:spcPct val="100000"/>
              </a:lnSpc>
              <a:spcBef>
                <a:spcPct val="0"/>
              </a:spcBef>
              <a:spcAft>
                <a:spcPct val="0"/>
              </a:spcAft>
              <a:buFontTx/>
              <a:buNone/>
              <a:defRPr sz="3500" b="0" i="0" u="none" baseline="0">
                <a:solidFill>
                  <a:srgbClr val="297199"/>
                </a:solidFill>
                <a:latin typeface="-소망M" pitchFamily="18" charset="-127"/>
                <a:ea typeface="-소망M" pitchFamily="18" charset="-127"/>
                <a:sym typeface="Arial" pitchFamily="34" charset="0"/>
              </a:defRPr>
            </a:lvl1pPr>
          </a:lstStyle>
          <a:p>
            <a:pPr lvl="0" eaLnBrk="1" hangingPunct="1"/>
            <a:r>
              <a:rPr lang="en-US" altLang="zh-CN"/>
              <a:t>2.3 </a:t>
            </a:r>
            <a:r>
              <a:rPr lang="zh-CN" altLang="en-US"/>
              <a:t>软件工程的目标要求</a:t>
            </a:r>
          </a:p>
        </p:txBody>
      </p:sp>
      <p:cxnSp>
        <p:nvCxnSpPr>
          <p:cNvPr id="3145747" name="直接连接符 46"/>
          <p:cNvCxnSpPr>
            <a:cxnSpLocks/>
          </p:cNvCxnSpPr>
          <p:nvPr/>
        </p:nvCxnSpPr>
        <p:spPr>
          <a:xfrm>
            <a:off x="1524000" y="990600"/>
            <a:ext cx="9144000" cy="0"/>
          </a:xfrm>
          <a:prstGeom prst="line">
            <a:avLst/>
          </a:prstGeom>
          <a:noFill/>
          <a:ln w="25400" cap="flat" cmpd="sng">
            <a:solidFill>
              <a:srgbClr val="FFFFE2">
                <a:alpha val="100000"/>
              </a:srgbClr>
            </a:solidFill>
            <a:prstDash val="solid"/>
            <a:round/>
          </a:ln>
          <a:effectLst>
            <a:outerShdw dist="20000" dir="5400000">
              <a:srgbClr val="000000">
                <a:alpha val="37999"/>
              </a:srgbClr>
            </a:outerShdw>
          </a:effectLst>
        </p:spPr>
      </p:cxnSp>
      <p:pic>
        <p:nvPicPr>
          <p:cNvPr id="2097168" name="图示 2"/>
          <p:cNvPicPr>
            <a:picLocks/>
          </p:cNvPicPr>
          <p:nvPr/>
        </p:nvPicPr>
        <p:blipFill>
          <a:blip r:embed="rId2"/>
          <a:srcRect/>
          <a:stretch>
            <a:fillRect/>
          </a:stretch>
        </p:blipFill>
        <p:spPr>
          <a:xfrm>
            <a:off x="2279650" y="1822450"/>
            <a:ext cx="7632700" cy="4054475"/>
          </a:xfrm>
          <a:prstGeom prst="rect">
            <a:avLst/>
          </a:prstGeom>
          <a:noFill/>
          <a:ln>
            <a:noFill/>
          </a:ln>
        </p:spPr>
      </p:pic>
    </p:spTree>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6" name="Rectangle 2"/>
          <p:cNvSpPr>
            <a:spLocks noGrp="1"/>
          </p:cNvSpPr>
          <p:nvPr>
            <p:ph type="title"/>
          </p:nvPr>
        </p:nvSpPr>
        <p:spPr>
          <a:xfrm>
            <a:off x="1981200" y="381000"/>
            <a:ext cx="7696200" cy="685800"/>
          </a:xfrm>
          <a:prstGeom prst="rect">
            <a:avLst/>
          </a:prstGeom>
          <a:noFill/>
          <a:ln>
            <a:noFill/>
          </a:ln>
        </p:spPr>
        <p:txBody>
          <a:bodyPr vert="horz" lIns="91440" tIns="45720" rIns="91440" bIns="45720" anchor="ctr"/>
          <a:lstStyle>
            <a:lvl1pPr marL="0" indent="0" algn="l" rtl="0" fontAlgn="base">
              <a:lnSpc>
                <a:spcPct val="100000"/>
              </a:lnSpc>
              <a:spcBef>
                <a:spcPct val="0"/>
              </a:spcBef>
              <a:spcAft>
                <a:spcPct val="0"/>
              </a:spcAft>
              <a:buFontTx/>
              <a:buNone/>
              <a:defRPr sz="3500" b="0" i="0" u="none" baseline="0">
                <a:solidFill>
                  <a:srgbClr val="297199"/>
                </a:solidFill>
                <a:latin typeface="-소망M" pitchFamily="18" charset="-127"/>
                <a:ea typeface="-소망M" pitchFamily="18" charset="-127"/>
                <a:sym typeface="Arial" pitchFamily="34" charset="0"/>
              </a:defRPr>
            </a:lvl1pPr>
          </a:lstStyle>
          <a:p>
            <a:pPr lvl="0" eaLnBrk="1" hangingPunct="1"/>
            <a:r>
              <a:rPr lang="en-US" altLang="zh-CN"/>
              <a:t>2.4 </a:t>
            </a:r>
            <a:r>
              <a:rPr lang="zh-CN" altLang="en-US"/>
              <a:t>软件工程发展现状与趋势</a:t>
            </a:r>
          </a:p>
        </p:txBody>
      </p:sp>
      <p:cxnSp>
        <p:nvCxnSpPr>
          <p:cNvPr id="3145748" name="直接连接符 46"/>
          <p:cNvCxnSpPr>
            <a:cxnSpLocks/>
          </p:cNvCxnSpPr>
          <p:nvPr/>
        </p:nvCxnSpPr>
        <p:spPr>
          <a:xfrm>
            <a:off x="1524000" y="990600"/>
            <a:ext cx="9144000" cy="0"/>
          </a:xfrm>
          <a:prstGeom prst="line">
            <a:avLst/>
          </a:prstGeom>
          <a:noFill/>
          <a:ln w="25400" cap="flat" cmpd="sng">
            <a:solidFill>
              <a:srgbClr val="FFFFE2">
                <a:alpha val="100000"/>
              </a:srgbClr>
            </a:solidFill>
            <a:prstDash val="solid"/>
            <a:round/>
          </a:ln>
          <a:effectLst>
            <a:outerShdw dist="20000" dir="5400000">
              <a:srgbClr val="000000">
                <a:alpha val="37999"/>
              </a:srgbClr>
            </a:outerShdw>
          </a:effectLst>
        </p:spPr>
      </p:cxnSp>
      <p:sp>
        <p:nvSpPr>
          <p:cNvPr id="1048727" name="矩形 1"/>
          <p:cNvSpPr/>
          <p:nvPr/>
        </p:nvSpPr>
        <p:spPr>
          <a:xfrm>
            <a:off x="2133600" y="1828800"/>
            <a:ext cx="8458200" cy="461962"/>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eaLnBrk="1" hangingPunct="1"/>
            <a:endParaRPr lang="zh-CN" altLang="en-US">
              <a:latin typeface="-소망M" pitchFamily="18" charset="-127"/>
              <a:ea typeface="-소망M" pitchFamily="18" charset="-127"/>
            </a:endParaRPr>
          </a:p>
        </p:txBody>
      </p:sp>
      <p:pic>
        <p:nvPicPr>
          <p:cNvPr id="2097169" name="Picture 2" descr="http://5b0988e595225.cdn.sohucs.com/images/20190819/c8a413ba88004322920bf7b09c32b484.jpeg"/>
          <p:cNvPicPr>
            <a:picLocks/>
          </p:cNvPicPr>
          <p:nvPr/>
        </p:nvPicPr>
        <p:blipFill>
          <a:blip r:embed="rId2"/>
          <a:srcRect/>
          <a:stretch>
            <a:fillRect/>
          </a:stretch>
        </p:blipFill>
        <p:spPr>
          <a:xfrm>
            <a:off x="2895600" y="2438400"/>
            <a:ext cx="6132512" cy="3568700"/>
          </a:xfrm>
          <a:prstGeom prst="rect">
            <a:avLst/>
          </a:prstGeom>
          <a:noFill/>
          <a:ln>
            <a:noFill/>
          </a:ln>
        </p:spPr>
      </p:pic>
      <p:sp>
        <p:nvSpPr>
          <p:cNvPr id="1048728" name="矩形 6"/>
          <p:cNvSpPr/>
          <p:nvPr/>
        </p:nvSpPr>
        <p:spPr>
          <a:xfrm>
            <a:off x="2476500" y="1766887"/>
            <a:ext cx="7239000" cy="830262"/>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eaLnBrk="1" hangingPunct="1"/>
            <a:r>
              <a:rPr lang="zh-CN" altLang="zh-CN">
                <a:latin typeface="-소망M" pitchFamily="18" charset="-127"/>
                <a:ea typeface="-소망M" pitchFamily="18" charset="-127"/>
              </a:rPr>
              <a:t>软件业呈现平稳向好发展态势，收入和利润均保持较快增长</a:t>
            </a:r>
            <a:r>
              <a:rPr lang="zh-CN" altLang="en-US">
                <a:latin typeface="-소망M" pitchFamily="18" charset="-127"/>
                <a:ea typeface="-소망M" pitchFamily="18" charset="-127"/>
              </a:rPr>
              <a:t>。</a:t>
            </a:r>
          </a:p>
        </p:txBody>
      </p:sp>
      <p:sp>
        <p:nvSpPr>
          <p:cNvPr id="1048729" name="矩形 10"/>
          <p:cNvSpPr/>
          <p:nvPr/>
        </p:nvSpPr>
        <p:spPr>
          <a:xfrm>
            <a:off x="1752600" y="1211262"/>
            <a:ext cx="3751262" cy="46196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eaLnBrk="1" hangingPunct="1"/>
            <a:r>
              <a:rPr lang="zh-CN" altLang="en-US">
                <a:latin typeface="微软雅黑" pitchFamily="34" charset="-122"/>
                <a:ea typeface="微软雅黑" pitchFamily="34" charset="-122"/>
              </a:rPr>
              <a:t>（</a:t>
            </a:r>
            <a:r>
              <a:rPr lang="en-US" altLang="zh-CN">
                <a:latin typeface="微软雅黑" pitchFamily="34" charset="-122"/>
                <a:ea typeface="微软雅黑" pitchFamily="34" charset="-122"/>
              </a:rPr>
              <a:t>1</a:t>
            </a:r>
            <a:r>
              <a:rPr lang="zh-CN" altLang="en-US">
                <a:latin typeface="微软雅黑" pitchFamily="34" charset="-122"/>
                <a:ea typeface="微软雅黑" pitchFamily="34" charset="-122"/>
              </a:rPr>
              <a:t>）软件业发展现状分析</a:t>
            </a:r>
          </a:p>
        </p:txBody>
      </p:sp>
    </p:spTree>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0" name="Rectangle 2"/>
          <p:cNvSpPr>
            <a:spLocks noGrp="1"/>
          </p:cNvSpPr>
          <p:nvPr>
            <p:ph type="title"/>
          </p:nvPr>
        </p:nvSpPr>
        <p:spPr>
          <a:xfrm>
            <a:off x="1981200" y="381000"/>
            <a:ext cx="7696200" cy="685800"/>
          </a:xfrm>
          <a:prstGeom prst="rect">
            <a:avLst/>
          </a:prstGeom>
          <a:noFill/>
          <a:ln>
            <a:noFill/>
          </a:ln>
        </p:spPr>
        <p:txBody>
          <a:bodyPr vert="horz" lIns="91440" tIns="45720" rIns="91440" bIns="45720" anchor="ctr"/>
          <a:lstStyle>
            <a:lvl1pPr marL="0" indent="0" algn="l" rtl="0" fontAlgn="base">
              <a:lnSpc>
                <a:spcPct val="100000"/>
              </a:lnSpc>
              <a:spcBef>
                <a:spcPct val="0"/>
              </a:spcBef>
              <a:spcAft>
                <a:spcPct val="0"/>
              </a:spcAft>
              <a:buFontTx/>
              <a:buNone/>
              <a:defRPr sz="3500" b="0" i="0" u="none" baseline="0">
                <a:solidFill>
                  <a:srgbClr val="297199"/>
                </a:solidFill>
                <a:latin typeface="-소망M" pitchFamily="18" charset="-127"/>
                <a:ea typeface="-소망M" pitchFamily="18" charset="-127"/>
                <a:sym typeface="Arial" pitchFamily="34" charset="0"/>
              </a:defRPr>
            </a:lvl1pPr>
          </a:lstStyle>
          <a:p>
            <a:pPr lvl="0" eaLnBrk="1" hangingPunct="1"/>
            <a:r>
              <a:rPr lang="en-US" altLang="zh-CN"/>
              <a:t>2.4 </a:t>
            </a:r>
            <a:r>
              <a:rPr lang="zh-CN" altLang="en-US"/>
              <a:t>软件工程发展现状与趋势</a:t>
            </a:r>
          </a:p>
        </p:txBody>
      </p:sp>
      <p:cxnSp>
        <p:nvCxnSpPr>
          <p:cNvPr id="3145749" name="直接连接符 46"/>
          <p:cNvCxnSpPr>
            <a:cxnSpLocks/>
          </p:cNvCxnSpPr>
          <p:nvPr/>
        </p:nvCxnSpPr>
        <p:spPr>
          <a:xfrm>
            <a:off x="1524000" y="990600"/>
            <a:ext cx="9144000" cy="0"/>
          </a:xfrm>
          <a:prstGeom prst="line">
            <a:avLst/>
          </a:prstGeom>
          <a:noFill/>
          <a:ln w="25400" cap="flat" cmpd="sng">
            <a:solidFill>
              <a:srgbClr val="FFFFE2">
                <a:alpha val="100000"/>
              </a:srgbClr>
            </a:solidFill>
            <a:prstDash val="solid"/>
            <a:round/>
          </a:ln>
          <a:effectLst>
            <a:outerShdw dist="20000" dir="5400000">
              <a:srgbClr val="000000">
                <a:alpha val="37999"/>
              </a:srgbClr>
            </a:outerShdw>
          </a:effectLst>
        </p:spPr>
      </p:cxnSp>
      <p:sp>
        <p:nvSpPr>
          <p:cNvPr id="1048731" name="矩形 3"/>
          <p:cNvSpPr/>
          <p:nvPr/>
        </p:nvSpPr>
        <p:spPr>
          <a:xfrm>
            <a:off x="1752600" y="1211262"/>
            <a:ext cx="3751262" cy="46196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eaLnBrk="1" hangingPunct="1"/>
            <a:r>
              <a:rPr lang="zh-CN" altLang="en-US">
                <a:latin typeface="微软雅黑" pitchFamily="34" charset="-122"/>
                <a:ea typeface="微软雅黑" pitchFamily="34" charset="-122"/>
              </a:rPr>
              <a:t>（</a:t>
            </a:r>
            <a:r>
              <a:rPr lang="en-US" altLang="zh-CN">
                <a:latin typeface="微软雅黑" pitchFamily="34" charset="-122"/>
                <a:ea typeface="微软雅黑" pitchFamily="34" charset="-122"/>
              </a:rPr>
              <a:t>1</a:t>
            </a:r>
            <a:r>
              <a:rPr lang="zh-CN" altLang="en-US">
                <a:latin typeface="微软雅黑" pitchFamily="34" charset="-122"/>
                <a:ea typeface="微软雅黑" pitchFamily="34" charset="-122"/>
              </a:rPr>
              <a:t>）软件业发展现状分析</a:t>
            </a:r>
          </a:p>
        </p:txBody>
      </p:sp>
      <p:pic>
        <p:nvPicPr>
          <p:cNvPr id="2097170" name="Picture 2" descr="http://5b0988e595225.cdn.sohucs.com/images/20190819/993121554de249848814623481bc5eb3.jpeg"/>
          <p:cNvPicPr>
            <a:picLocks/>
          </p:cNvPicPr>
          <p:nvPr/>
        </p:nvPicPr>
        <p:blipFill>
          <a:blip r:embed="rId2"/>
          <a:srcRect/>
          <a:stretch>
            <a:fillRect/>
          </a:stretch>
        </p:blipFill>
        <p:spPr>
          <a:xfrm>
            <a:off x="2667000" y="1981200"/>
            <a:ext cx="6477000" cy="3813175"/>
          </a:xfrm>
          <a:prstGeom prst="rect">
            <a:avLst/>
          </a:prstGeom>
          <a:noFill/>
          <a:ln>
            <a:noFill/>
          </a:ln>
        </p:spPr>
      </p:pic>
    </p:spTree>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2" name="Rectangle 2"/>
          <p:cNvSpPr>
            <a:spLocks noGrp="1"/>
          </p:cNvSpPr>
          <p:nvPr>
            <p:ph type="title"/>
          </p:nvPr>
        </p:nvSpPr>
        <p:spPr>
          <a:xfrm>
            <a:off x="1981200" y="381000"/>
            <a:ext cx="7696200" cy="685800"/>
          </a:xfrm>
          <a:prstGeom prst="rect">
            <a:avLst/>
          </a:prstGeom>
          <a:noFill/>
          <a:ln>
            <a:noFill/>
          </a:ln>
        </p:spPr>
        <p:txBody>
          <a:bodyPr vert="horz" lIns="91440" tIns="45720" rIns="91440" bIns="45720" anchor="ctr"/>
          <a:lstStyle>
            <a:lvl1pPr marL="0" indent="0" algn="l" rtl="0" fontAlgn="base">
              <a:lnSpc>
                <a:spcPct val="100000"/>
              </a:lnSpc>
              <a:spcBef>
                <a:spcPct val="0"/>
              </a:spcBef>
              <a:spcAft>
                <a:spcPct val="0"/>
              </a:spcAft>
              <a:buFontTx/>
              <a:buNone/>
              <a:defRPr sz="3500" b="0" i="0" u="none" baseline="0">
                <a:solidFill>
                  <a:srgbClr val="297199"/>
                </a:solidFill>
                <a:latin typeface="-소망M" pitchFamily="18" charset="-127"/>
                <a:ea typeface="-소망M" pitchFamily="18" charset="-127"/>
                <a:sym typeface="Arial" pitchFamily="34" charset="0"/>
              </a:defRPr>
            </a:lvl1pPr>
          </a:lstStyle>
          <a:p>
            <a:pPr lvl="0" eaLnBrk="1" hangingPunct="1"/>
            <a:r>
              <a:rPr lang="en-US" altLang="zh-CN"/>
              <a:t>2.4 </a:t>
            </a:r>
            <a:r>
              <a:rPr lang="zh-CN" altLang="en-US"/>
              <a:t>软件工程发展现状与趋势</a:t>
            </a:r>
          </a:p>
        </p:txBody>
      </p:sp>
      <p:cxnSp>
        <p:nvCxnSpPr>
          <p:cNvPr id="3145750" name="直接连接符 46"/>
          <p:cNvCxnSpPr>
            <a:cxnSpLocks/>
          </p:cNvCxnSpPr>
          <p:nvPr/>
        </p:nvCxnSpPr>
        <p:spPr>
          <a:xfrm>
            <a:off x="1524000" y="990600"/>
            <a:ext cx="9144000" cy="0"/>
          </a:xfrm>
          <a:prstGeom prst="line">
            <a:avLst/>
          </a:prstGeom>
          <a:noFill/>
          <a:ln w="25400" cap="flat" cmpd="sng">
            <a:solidFill>
              <a:srgbClr val="FFFFE2">
                <a:alpha val="100000"/>
              </a:srgbClr>
            </a:solidFill>
            <a:prstDash val="solid"/>
            <a:round/>
          </a:ln>
          <a:effectLst>
            <a:outerShdw dist="20000" dir="5400000">
              <a:srgbClr val="000000">
                <a:alpha val="37999"/>
              </a:srgbClr>
            </a:outerShdw>
          </a:effectLst>
        </p:spPr>
      </p:cxnSp>
      <p:sp>
        <p:nvSpPr>
          <p:cNvPr id="1048733" name="矩形 3"/>
          <p:cNvSpPr/>
          <p:nvPr/>
        </p:nvSpPr>
        <p:spPr>
          <a:xfrm>
            <a:off x="1752600" y="1211262"/>
            <a:ext cx="2212975" cy="46196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eaLnBrk="1" hangingPunct="1"/>
            <a:r>
              <a:rPr lang="zh-CN" altLang="en-US">
                <a:latin typeface="微软雅黑" pitchFamily="34" charset="-122"/>
                <a:ea typeface="微软雅黑" pitchFamily="34" charset="-122"/>
              </a:rPr>
              <a:t>（</a:t>
            </a:r>
            <a:r>
              <a:rPr lang="en-US" altLang="zh-CN">
                <a:latin typeface="微软雅黑" pitchFamily="34" charset="-122"/>
                <a:ea typeface="微软雅黑" pitchFamily="34" charset="-122"/>
              </a:rPr>
              <a:t>2</a:t>
            </a:r>
            <a:r>
              <a:rPr lang="zh-CN" altLang="en-US">
                <a:latin typeface="微软雅黑" pitchFamily="34" charset="-122"/>
                <a:ea typeface="微软雅黑" pitchFamily="34" charset="-122"/>
              </a:rPr>
              <a:t>）就业前景</a:t>
            </a:r>
          </a:p>
        </p:txBody>
      </p:sp>
      <p:sp>
        <p:nvSpPr>
          <p:cNvPr id="1048734" name="矩形 1"/>
          <p:cNvSpPr/>
          <p:nvPr/>
        </p:nvSpPr>
        <p:spPr>
          <a:xfrm>
            <a:off x="2133600" y="1828800"/>
            <a:ext cx="8458200" cy="461962"/>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eaLnBrk="1" hangingPunct="1"/>
            <a:r>
              <a:rPr lang="zh-CN" altLang="zh-CN">
                <a:solidFill>
                  <a:srgbClr val="FF3300"/>
                </a:solidFill>
                <a:latin typeface="-소망M" pitchFamily="18" charset="-127"/>
                <a:ea typeface="-소망M" pitchFamily="18" charset="-127"/>
              </a:rPr>
              <a:t>从业人数稳步增加</a:t>
            </a:r>
            <a:r>
              <a:rPr lang="zh-CN" altLang="en-US">
                <a:latin typeface="-소망M" pitchFamily="18" charset="-127"/>
                <a:ea typeface="-소망M" pitchFamily="18" charset="-127"/>
              </a:rPr>
              <a:t>。</a:t>
            </a:r>
          </a:p>
        </p:txBody>
      </p:sp>
      <p:pic>
        <p:nvPicPr>
          <p:cNvPr id="2097171" name="Picture 2" descr="http://5b0988e595225.cdn.sohucs.com/images/20190819/4a8ceadfbb504ac580e04685ed27228b.jpeg"/>
          <p:cNvPicPr>
            <a:picLocks/>
          </p:cNvPicPr>
          <p:nvPr/>
        </p:nvPicPr>
        <p:blipFill>
          <a:blip r:embed="rId2"/>
          <a:srcRect/>
          <a:stretch>
            <a:fillRect/>
          </a:stretch>
        </p:blipFill>
        <p:spPr>
          <a:xfrm>
            <a:off x="2362200" y="2198687"/>
            <a:ext cx="7010400" cy="4127500"/>
          </a:xfrm>
          <a:prstGeom prst="rect">
            <a:avLst/>
          </a:prstGeom>
          <a:noFill/>
          <a:ln>
            <a:noFill/>
          </a:ln>
        </p:spPr>
      </p:pic>
    </p:spTree>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5" name="矩形 1"/>
          <p:cNvSpPr/>
          <p:nvPr/>
        </p:nvSpPr>
        <p:spPr>
          <a:xfrm>
            <a:off x="1919287" y="1538287"/>
            <a:ext cx="309562" cy="10636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a:r>
              <a:rPr lang="en-US" altLang="zh-CN" sz="100">
                <a:solidFill>
                  <a:schemeClr val="lt1"/>
                </a:solidFill>
                <a:latin typeface="微软雅黑" pitchFamily="34" charset="-122"/>
                <a:ea typeface="微软雅黑" pitchFamily="34" charset="-122"/>
              </a:rPr>
              <a:t>1.1.1  </a:t>
            </a:r>
            <a:r>
              <a:rPr lang="zh-CN" altLang="en-US" sz="100">
                <a:solidFill>
                  <a:schemeClr val="lt1"/>
                </a:solidFill>
                <a:latin typeface="微软雅黑" pitchFamily="34" charset="-122"/>
                <a:ea typeface="微软雅黑" pitchFamily="34" charset="-122"/>
              </a:rPr>
              <a:t>本专业办学历史</a:t>
            </a:r>
          </a:p>
        </p:txBody>
      </p:sp>
      <p:pic>
        <p:nvPicPr>
          <p:cNvPr id="2097172" name="图片 5"/>
          <p:cNvPicPr>
            <a:picLocks/>
          </p:cNvPicPr>
          <p:nvPr/>
        </p:nvPicPr>
        <p:blipFill>
          <a:blip r:embed="rId3"/>
          <a:srcRect b="9998"/>
          <a:stretch>
            <a:fillRect/>
          </a:stretch>
        </p:blipFill>
        <p:spPr>
          <a:xfrm>
            <a:off x="3105150" y="1617662"/>
            <a:ext cx="3695700" cy="2081212"/>
          </a:xfrm>
          <a:prstGeom prst="rect">
            <a:avLst/>
          </a:prstGeom>
          <a:noFill/>
          <a:ln>
            <a:noFill/>
          </a:ln>
        </p:spPr>
      </p:pic>
      <p:pic>
        <p:nvPicPr>
          <p:cNvPr id="2097173" name="图片 13"/>
          <p:cNvPicPr>
            <a:picLocks/>
          </p:cNvPicPr>
          <p:nvPr/>
        </p:nvPicPr>
        <p:blipFill>
          <a:blip r:embed="rId4"/>
          <a:srcRect b="5370"/>
          <a:stretch>
            <a:fillRect/>
          </a:stretch>
        </p:blipFill>
        <p:spPr>
          <a:xfrm>
            <a:off x="6959600" y="1617662"/>
            <a:ext cx="3478212" cy="2081212"/>
          </a:xfrm>
          <a:prstGeom prst="rect">
            <a:avLst/>
          </a:prstGeom>
          <a:noFill/>
          <a:ln>
            <a:noFill/>
          </a:ln>
        </p:spPr>
      </p:pic>
      <p:pic>
        <p:nvPicPr>
          <p:cNvPr id="2097174" name="图片 14"/>
          <p:cNvPicPr>
            <a:picLocks/>
          </p:cNvPicPr>
          <p:nvPr/>
        </p:nvPicPr>
        <p:blipFill>
          <a:blip r:embed="rId5"/>
          <a:srcRect b="8086"/>
          <a:stretch>
            <a:fillRect/>
          </a:stretch>
        </p:blipFill>
        <p:spPr>
          <a:xfrm>
            <a:off x="3105150" y="3732212"/>
            <a:ext cx="3530600" cy="2068512"/>
          </a:xfrm>
          <a:prstGeom prst="rect">
            <a:avLst/>
          </a:prstGeom>
          <a:noFill/>
          <a:ln>
            <a:noFill/>
          </a:ln>
        </p:spPr>
      </p:pic>
      <p:pic>
        <p:nvPicPr>
          <p:cNvPr id="2097175" name="图片 15"/>
          <p:cNvPicPr>
            <a:picLocks/>
          </p:cNvPicPr>
          <p:nvPr/>
        </p:nvPicPr>
        <p:blipFill>
          <a:blip r:embed="rId6"/>
          <a:srcRect b="6276"/>
          <a:stretch>
            <a:fillRect/>
          </a:stretch>
        </p:blipFill>
        <p:spPr>
          <a:xfrm>
            <a:off x="6959600" y="3724275"/>
            <a:ext cx="3516312" cy="2076450"/>
          </a:xfrm>
          <a:prstGeom prst="rect">
            <a:avLst/>
          </a:prstGeom>
          <a:noFill/>
          <a:ln>
            <a:noFill/>
          </a:ln>
        </p:spPr>
      </p:pic>
      <p:sp>
        <p:nvSpPr>
          <p:cNvPr id="1048736" name="矩形 12"/>
          <p:cNvSpPr/>
          <p:nvPr/>
        </p:nvSpPr>
        <p:spPr>
          <a:xfrm>
            <a:off x="4637087" y="2457450"/>
            <a:ext cx="163512" cy="971550"/>
          </a:xfrm>
          <a:prstGeom prst="rect">
            <a:avLst/>
          </a:prstGeom>
          <a:noFill/>
          <a:ln w="25400" cap="flat" cmpd="sng">
            <a:solidFill>
              <a:srgbClr val="FF0000">
                <a:alpha val="100000"/>
              </a:srgbClr>
            </a:solidFill>
            <a:prstDash val="solid"/>
            <a:round/>
          </a:ln>
        </p:spPr>
        <p:txBody>
          <a:bodyPr vert="horz"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algn="ctr" eaLnBrk="1" hangingPunct="1"/>
            <a:endParaRPr lang="zh-CN" altLang="en-US" sz="100">
              <a:solidFill>
                <a:srgbClr val="FFFFCC"/>
              </a:solidFill>
              <a:latin typeface="-소망M" pitchFamily="18" charset="-127"/>
              <a:ea typeface="-소망M" pitchFamily="18" charset="-127"/>
            </a:endParaRPr>
          </a:p>
        </p:txBody>
      </p:sp>
      <p:sp>
        <p:nvSpPr>
          <p:cNvPr id="1048737" name="矩形 16"/>
          <p:cNvSpPr/>
          <p:nvPr/>
        </p:nvSpPr>
        <p:spPr>
          <a:xfrm>
            <a:off x="4227512" y="2187575"/>
            <a:ext cx="246062" cy="10636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eaLnBrk="1" hangingPunct="1"/>
            <a:r>
              <a:rPr lang="zh-CN" altLang="en-US" sz="100">
                <a:solidFill>
                  <a:srgbClr val="FF0000"/>
                </a:solidFill>
                <a:latin typeface="微软雅黑" pitchFamily="34" charset="-122"/>
                <a:ea typeface="微软雅黑" pitchFamily="34" charset="-122"/>
              </a:rPr>
              <a:t>计算机软件</a:t>
            </a:r>
          </a:p>
        </p:txBody>
      </p:sp>
      <p:sp>
        <p:nvSpPr>
          <p:cNvPr id="1048738" name="矩形 18"/>
          <p:cNvSpPr/>
          <p:nvPr/>
        </p:nvSpPr>
        <p:spPr>
          <a:xfrm>
            <a:off x="8796338" y="2024062"/>
            <a:ext cx="161925" cy="1219200"/>
          </a:xfrm>
          <a:prstGeom prst="rect">
            <a:avLst/>
          </a:prstGeom>
          <a:noFill/>
          <a:ln w="25400" cap="flat" cmpd="sng">
            <a:solidFill>
              <a:srgbClr val="FF9900">
                <a:alpha val="100000"/>
              </a:srgbClr>
            </a:solidFill>
            <a:prstDash val="solid"/>
            <a:round/>
          </a:ln>
        </p:spPr>
        <p:txBody>
          <a:bodyPr vert="horz"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algn="ctr" eaLnBrk="1" hangingPunct="1"/>
            <a:endParaRPr lang="zh-CN" altLang="en-US" sz="100">
              <a:solidFill>
                <a:srgbClr val="FFFFCC"/>
              </a:solidFill>
              <a:latin typeface="-소망M" pitchFamily="18" charset="-127"/>
              <a:ea typeface="-소망M" pitchFamily="18" charset="-127"/>
            </a:endParaRPr>
          </a:p>
        </p:txBody>
      </p:sp>
      <p:sp>
        <p:nvSpPr>
          <p:cNvPr id="1048739" name="矩形 19"/>
          <p:cNvSpPr/>
          <p:nvPr/>
        </p:nvSpPr>
        <p:spPr>
          <a:xfrm>
            <a:off x="8967788" y="2133600"/>
            <a:ext cx="233362" cy="10636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eaLnBrk="1" hangingPunct="1"/>
            <a:r>
              <a:rPr lang="zh-CN" altLang="en-US" sz="100">
                <a:solidFill>
                  <a:srgbClr val="FF0000"/>
                </a:solidFill>
                <a:latin typeface="微软雅黑" pitchFamily="34" charset="-122"/>
                <a:ea typeface="微软雅黑" pitchFamily="34" charset="-122"/>
              </a:rPr>
              <a:t>软件工程</a:t>
            </a:r>
          </a:p>
        </p:txBody>
      </p:sp>
      <p:sp>
        <p:nvSpPr>
          <p:cNvPr id="1048740" name="矩形 20"/>
          <p:cNvSpPr/>
          <p:nvPr/>
        </p:nvSpPr>
        <p:spPr>
          <a:xfrm>
            <a:off x="3557587" y="4400550"/>
            <a:ext cx="215900" cy="973137"/>
          </a:xfrm>
          <a:prstGeom prst="rect">
            <a:avLst/>
          </a:prstGeom>
          <a:noFill/>
          <a:ln w="25400" cap="flat" cmpd="sng">
            <a:solidFill>
              <a:srgbClr val="FF0000">
                <a:alpha val="100000"/>
              </a:srgbClr>
            </a:solidFill>
            <a:prstDash val="solid"/>
            <a:round/>
          </a:ln>
        </p:spPr>
        <p:txBody>
          <a:bodyPr vert="horz"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algn="ctr" eaLnBrk="1" hangingPunct="1"/>
            <a:endParaRPr lang="zh-CN" altLang="en-US" sz="100">
              <a:solidFill>
                <a:srgbClr val="FFFFCC"/>
              </a:solidFill>
              <a:latin typeface="-소망M" pitchFamily="18" charset="-127"/>
              <a:ea typeface="-소망M" pitchFamily="18" charset="-127"/>
            </a:endParaRPr>
          </a:p>
        </p:txBody>
      </p:sp>
      <p:sp>
        <p:nvSpPr>
          <p:cNvPr id="1048741" name="矩形 21"/>
          <p:cNvSpPr/>
          <p:nvPr/>
        </p:nvSpPr>
        <p:spPr>
          <a:xfrm>
            <a:off x="3503612" y="4137025"/>
            <a:ext cx="233362" cy="10636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eaLnBrk="1" hangingPunct="1"/>
            <a:r>
              <a:rPr lang="zh-CN" altLang="en-US" sz="100">
                <a:solidFill>
                  <a:srgbClr val="FF0000"/>
                </a:solidFill>
                <a:latin typeface="微软雅黑" pitchFamily="34" charset="-122"/>
                <a:ea typeface="微软雅黑" pitchFamily="34" charset="-122"/>
              </a:rPr>
              <a:t>软件工程</a:t>
            </a:r>
          </a:p>
        </p:txBody>
      </p:sp>
      <p:sp>
        <p:nvSpPr>
          <p:cNvPr id="1048742" name="矩形 17"/>
          <p:cNvSpPr/>
          <p:nvPr/>
        </p:nvSpPr>
        <p:spPr>
          <a:xfrm>
            <a:off x="7121525" y="3968750"/>
            <a:ext cx="3024187" cy="168275"/>
          </a:xfrm>
          <a:prstGeom prst="rect">
            <a:avLst/>
          </a:prstGeom>
          <a:noFill/>
          <a:ln w="25400" cap="flat" cmpd="sng">
            <a:solidFill>
              <a:srgbClr val="FF0000">
                <a:alpha val="100000"/>
              </a:srgbClr>
            </a:solidFill>
            <a:prstDash val="solid"/>
            <a:round/>
          </a:ln>
        </p:spPr>
        <p:txBody>
          <a:bodyPr vert="horz" lIns="91440" tIns="45720" rIns="91440" bIns="45720" anchor="ct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algn="ctr" eaLnBrk="1" hangingPunct="1"/>
            <a:endParaRPr lang="zh-CN" altLang="en-US" sz="100">
              <a:solidFill>
                <a:srgbClr val="FFFFCC"/>
              </a:solidFill>
              <a:latin typeface="-소망M" pitchFamily="18" charset="-127"/>
              <a:ea typeface="-소망M" pitchFamily="18" charset="-127"/>
            </a:endParaRPr>
          </a:p>
        </p:txBody>
      </p:sp>
      <p:sp>
        <p:nvSpPr>
          <p:cNvPr id="1048743" name="矩形 23"/>
          <p:cNvSpPr/>
          <p:nvPr/>
        </p:nvSpPr>
        <p:spPr>
          <a:xfrm>
            <a:off x="6959600" y="3732212"/>
            <a:ext cx="234950" cy="10795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eaLnBrk="1" hangingPunct="1"/>
            <a:r>
              <a:rPr lang="zh-CN" altLang="en-US" sz="100">
                <a:solidFill>
                  <a:srgbClr val="FF0000"/>
                </a:solidFill>
                <a:latin typeface="微软雅黑" pitchFamily="34" charset="-122"/>
                <a:ea typeface="微软雅黑" pitchFamily="34" charset="-122"/>
              </a:rPr>
              <a:t>软件工程</a:t>
            </a:r>
          </a:p>
        </p:txBody>
      </p:sp>
      <p:sp>
        <p:nvSpPr>
          <p:cNvPr id="1048744" name="Rectangle 2"/>
          <p:cNvSpPr>
            <a:spLocks noGrp="1"/>
          </p:cNvSpPr>
          <p:nvPr>
            <p:ph type="title"/>
          </p:nvPr>
        </p:nvSpPr>
        <p:spPr>
          <a:xfrm>
            <a:off x="1981200" y="381000"/>
            <a:ext cx="7696200" cy="685800"/>
          </a:xfrm>
          <a:prstGeom prst="rect">
            <a:avLst/>
          </a:prstGeom>
          <a:noFill/>
          <a:ln>
            <a:noFill/>
          </a:ln>
        </p:spPr>
        <p:txBody>
          <a:bodyPr vert="horz" lIns="91440" tIns="45720" rIns="91440" bIns="45720" anchor="ctr"/>
          <a:lstStyle>
            <a:lvl1pPr marL="0" indent="0" algn="l" rtl="0" fontAlgn="base">
              <a:lnSpc>
                <a:spcPct val="100000"/>
              </a:lnSpc>
              <a:spcBef>
                <a:spcPct val="0"/>
              </a:spcBef>
              <a:spcAft>
                <a:spcPct val="0"/>
              </a:spcAft>
              <a:buFontTx/>
              <a:buNone/>
              <a:defRPr sz="3500" b="0" i="0" u="none" baseline="0">
                <a:solidFill>
                  <a:srgbClr val="297199"/>
                </a:solidFill>
                <a:latin typeface="-소망M" pitchFamily="18" charset="-127"/>
                <a:ea typeface="-소망M" pitchFamily="18" charset="-127"/>
                <a:sym typeface="Arial" pitchFamily="34" charset="0"/>
              </a:defRPr>
            </a:lvl1pPr>
          </a:lstStyle>
          <a:p>
            <a:pPr lvl="0" eaLnBrk="1" hangingPunct="1"/>
            <a:r>
              <a:rPr lang="en-US" altLang="zh-CN"/>
              <a:t>2.4 </a:t>
            </a:r>
            <a:r>
              <a:rPr lang="zh-CN" altLang="en-US"/>
              <a:t>软件工程发展现状与趋势</a:t>
            </a:r>
          </a:p>
        </p:txBody>
      </p:sp>
      <p:cxnSp>
        <p:nvCxnSpPr>
          <p:cNvPr id="3145751" name="直接连接符 46"/>
          <p:cNvCxnSpPr>
            <a:cxnSpLocks/>
          </p:cNvCxnSpPr>
          <p:nvPr/>
        </p:nvCxnSpPr>
        <p:spPr>
          <a:xfrm>
            <a:off x="1524000" y="990600"/>
            <a:ext cx="9144000" cy="0"/>
          </a:xfrm>
          <a:prstGeom prst="line">
            <a:avLst/>
          </a:prstGeom>
          <a:noFill/>
          <a:ln w="25400" cap="flat" cmpd="sng">
            <a:solidFill>
              <a:srgbClr val="FFFFE2">
                <a:alpha val="100000"/>
              </a:srgbClr>
            </a:solidFill>
            <a:prstDash val="solid"/>
            <a:round/>
          </a:ln>
          <a:effectLst>
            <a:outerShdw dist="20000" dir="5400000">
              <a:srgbClr val="000000">
                <a:alpha val="37999"/>
              </a:srgbClr>
            </a:outerShdw>
          </a:effectLst>
        </p:spPr>
      </p:cxnSp>
      <p:sp>
        <p:nvSpPr>
          <p:cNvPr id="1048745" name="矩形 3"/>
          <p:cNvSpPr/>
          <p:nvPr/>
        </p:nvSpPr>
        <p:spPr>
          <a:xfrm>
            <a:off x="1752600" y="1211262"/>
            <a:ext cx="6761162" cy="46196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eaLnBrk="1" hangingPunct="1"/>
            <a:r>
              <a:rPr lang="zh-CN" altLang="en-US">
                <a:latin typeface="微软雅黑" pitchFamily="34" charset="-122"/>
                <a:ea typeface="微软雅黑" pitchFamily="34" charset="-122"/>
              </a:rPr>
              <a:t>（</a:t>
            </a:r>
            <a:r>
              <a:rPr lang="en-US" altLang="zh-CN">
                <a:latin typeface="微软雅黑" pitchFamily="34" charset="-122"/>
                <a:ea typeface="微软雅黑" pitchFamily="34" charset="-122"/>
              </a:rPr>
              <a:t>2</a:t>
            </a:r>
            <a:r>
              <a:rPr lang="zh-CN" altLang="en-US">
                <a:latin typeface="微软雅黑" pitchFamily="34" charset="-122"/>
                <a:ea typeface="微软雅黑" pitchFamily="34" charset="-122"/>
              </a:rPr>
              <a:t>）就业前景 产业需求（</a:t>
            </a:r>
            <a:r>
              <a:rPr lang="en-US" altLang="zh-CN">
                <a:latin typeface="微软雅黑" pitchFamily="34" charset="-122"/>
                <a:ea typeface="微软雅黑" pitchFamily="34" charset="-122"/>
              </a:rPr>
              <a:t>2020</a:t>
            </a:r>
            <a:r>
              <a:rPr lang="zh-CN" altLang="en-US">
                <a:latin typeface="微软雅黑" pitchFamily="34" charset="-122"/>
                <a:ea typeface="微软雅黑" pitchFamily="34" charset="-122"/>
              </a:rPr>
              <a:t>届毕业生分析）</a:t>
            </a:r>
          </a:p>
        </p:txBody>
      </p:sp>
    </p:spTree>
  </p:cSld>
  <p:clrMapOvr>
    <a:masterClrMapping/>
  </p:clrMapOvr>
  <p:transition advTm="17238">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737"/>
                                        </p:tgtEl>
                                        <p:attrNameLst>
                                          <p:attrName>style.visibility</p:attrName>
                                        </p:attrNameLst>
                                      </p:cBhvr>
                                      <p:to>
                                        <p:strVal val="visible"/>
                                      </p:to>
                                    </p:set>
                                    <p:animEffect transition="in" filter="fade">
                                      <p:cBhvr>
                                        <p:cTn id="7" dur="500"/>
                                        <p:tgtEl>
                                          <p:spTgt spid="10487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736"/>
                                        </p:tgtEl>
                                        <p:attrNameLst>
                                          <p:attrName>style.visibility</p:attrName>
                                        </p:attrNameLst>
                                      </p:cBhvr>
                                      <p:to>
                                        <p:strVal val="visible"/>
                                      </p:to>
                                    </p:set>
                                    <p:animEffect transition="in" filter="fade">
                                      <p:cBhvr>
                                        <p:cTn id="10" dur="500"/>
                                        <p:tgtEl>
                                          <p:spTgt spid="10487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48739"/>
                                        </p:tgtEl>
                                        <p:attrNameLst>
                                          <p:attrName>style.visibility</p:attrName>
                                        </p:attrNameLst>
                                      </p:cBhvr>
                                      <p:to>
                                        <p:strVal val="visible"/>
                                      </p:to>
                                    </p:set>
                                    <p:animEffect transition="in" filter="fade">
                                      <p:cBhvr>
                                        <p:cTn id="15" dur="500"/>
                                        <p:tgtEl>
                                          <p:spTgt spid="10487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48738"/>
                                        </p:tgtEl>
                                        <p:attrNameLst>
                                          <p:attrName>style.visibility</p:attrName>
                                        </p:attrNameLst>
                                      </p:cBhvr>
                                      <p:to>
                                        <p:strVal val="visible"/>
                                      </p:to>
                                    </p:set>
                                    <p:animEffect transition="in" filter="fade">
                                      <p:cBhvr>
                                        <p:cTn id="18" dur="500"/>
                                        <p:tgtEl>
                                          <p:spTgt spid="104873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48741"/>
                                        </p:tgtEl>
                                        <p:attrNameLst>
                                          <p:attrName>style.visibility</p:attrName>
                                        </p:attrNameLst>
                                      </p:cBhvr>
                                      <p:to>
                                        <p:strVal val="visible"/>
                                      </p:to>
                                    </p:set>
                                    <p:animEffect transition="in" filter="fade">
                                      <p:cBhvr>
                                        <p:cTn id="23" dur="500"/>
                                        <p:tgtEl>
                                          <p:spTgt spid="104874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48740"/>
                                        </p:tgtEl>
                                        <p:attrNameLst>
                                          <p:attrName>style.visibility</p:attrName>
                                        </p:attrNameLst>
                                      </p:cBhvr>
                                      <p:to>
                                        <p:strVal val="visible"/>
                                      </p:to>
                                    </p:set>
                                    <p:animEffect transition="in" filter="fade">
                                      <p:cBhvr>
                                        <p:cTn id="26" dur="500"/>
                                        <p:tgtEl>
                                          <p:spTgt spid="104874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48743"/>
                                        </p:tgtEl>
                                        <p:attrNameLst>
                                          <p:attrName>style.visibility</p:attrName>
                                        </p:attrNameLst>
                                      </p:cBhvr>
                                      <p:to>
                                        <p:strVal val="visible"/>
                                      </p:to>
                                    </p:set>
                                    <p:animEffect transition="in" filter="fade">
                                      <p:cBhvr>
                                        <p:cTn id="31" dur="500"/>
                                        <p:tgtEl>
                                          <p:spTgt spid="104874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48742"/>
                                        </p:tgtEl>
                                        <p:attrNameLst>
                                          <p:attrName>style.visibility</p:attrName>
                                        </p:attrNameLst>
                                      </p:cBhvr>
                                      <p:to>
                                        <p:strVal val="visible"/>
                                      </p:to>
                                    </p:set>
                                    <p:animEffect transition="in" filter="fade">
                                      <p:cBhvr>
                                        <p:cTn id="34" dur="500"/>
                                        <p:tgtEl>
                                          <p:spTgt spid="10487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36" grpId="0" animBg="1"/>
      <p:bldP spid="1048737" grpId="0"/>
      <p:bldP spid="1048738" grpId="0" animBg="1"/>
      <p:bldP spid="1048739" grpId="0"/>
      <p:bldP spid="1048740" grpId="0" animBg="1"/>
      <p:bldP spid="1048741" grpId="0"/>
      <p:bldP spid="1048742" grpId="0" animBg="1"/>
      <p:bldP spid="104874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49" name="Rectangle 2"/>
          <p:cNvSpPr>
            <a:spLocks noGrp="1"/>
          </p:cNvSpPr>
          <p:nvPr>
            <p:ph type="title"/>
          </p:nvPr>
        </p:nvSpPr>
        <p:spPr>
          <a:xfrm>
            <a:off x="1981200" y="381000"/>
            <a:ext cx="7696200" cy="685800"/>
          </a:xfrm>
          <a:prstGeom prst="rect">
            <a:avLst/>
          </a:prstGeom>
          <a:noFill/>
          <a:ln>
            <a:noFill/>
          </a:ln>
        </p:spPr>
        <p:txBody>
          <a:bodyPr vert="horz" lIns="91440" tIns="45720" rIns="91440" bIns="45720" anchor="ctr"/>
          <a:lstStyle>
            <a:lvl1pPr marL="0" indent="0" algn="l" rtl="0" fontAlgn="base">
              <a:lnSpc>
                <a:spcPct val="100000"/>
              </a:lnSpc>
              <a:spcBef>
                <a:spcPct val="0"/>
              </a:spcBef>
              <a:spcAft>
                <a:spcPct val="0"/>
              </a:spcAft>
              <a:buFontTx/>
              <a:buNone/>
              <a:defRPr sz="3500" b="0" i="0" u="none" baseline="0">
                <a:solidFill>
                  <a:srgbClr val="297199"/>
                </a:solidFill>
                <a:latin typeface="-소망M" pitchFamily="18" charset="-127"/>
                <a:ea typeface="-소망M" pitchFamily="18" charset="-127"/>
                <a:sym typeface="Arial" pitchFamily="34" charset="0"/>
              </a:defRPr>
            </a:lvl1pPr>
          </a:lstStyle>
          <a:p>
            <a:pPr lvl="0" eaLnBrk="1" hangingPunct="1"/>
            <a:r>
              <a:rPr lang="en-US" altLang="zh-CN"/>
              <a:t>2.4 </a:t>
            </a:r>
            <a:r>
              <a:rPr lang="zh-CN" altLang="en-US"/>
              <a:t>软件工程发展现状与趋势</a:t>
            </a:r>
          </a:p>
        </p:txBody>
      </p:sp>
      <p:cxnSp>
        <p:nvCxnSpPr>
          <p:cNvPr id="3145752" name="直接连接符 46"/>
          <p:cNvCxnSpPr>
            <a:cxnSpLocks/>
          </p:cNvCxnSpPr>
          <p:nvPr/>
        </p:nvCxnSpPr>
        <p:spPr>
          <a:xfrm>
            <a:off x="1524000" y="990600"/>
            <a:ext cx="9144000" cy="0"/>
          </a:xfrm>
          <a:prstGeom prst="line">
            <a:avLst/>
          </a:prstGeom>
          <a:noFill/>
          <a:ln w="25400" cap="flat" cmpd="sng">
            <a:solidFill>
              <a:srgbClr val="FFFFE2">
                <a:alpha val="100000"/>
              </a:srgbClr>
            </a:solidFill>
            <a:prstDash val="solid"/>
            <a:round/>
          </a:ln>
          <a:effectLst>
            <a:outerShdw dist="20000" dir="5400000">
              <a:srgbClr val="000000">
                <a:alpha val="37999"/>
              </a:srgbClr>
            </a:outerShdw>
          </a:effectLst>
        </p:spPr>
      </p:cxnSp>
      <p:sp>
        <p:nvSpPr>
          <p:cNvPr id="1048750" name="矩形 4"/>
          <p:cNvSpPr/>
          <p:nvPr/>
        </p:nvSpPr>
        <p:spPr>
          <a:xfrm>
            <a:off x="1752600" y="1211262"/>
            <a:ext cx="2212975" cy="46196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eaLnBrk="1" hangingPunct="1"/>
            <a:r>
              <a:rPr lang="zh-CN" altLang="en-US">
                <a:latin typeface="微软雅黑" pitchFamily="34" charset="-122"/>
                <a:ea typeface="微软雅黑" pitchFamily="34" charset="-122"/>
              </a:rPr>
              <a:t>（</a:t>
            </a:r>
            <a:r>
              <a:rPr lang="en-US" altLang="zh-CN">
                <a:latin typeface="微软雅黑" pitchFamily="34" charset="-122"/>
                <a:ea typeface="微软雅黑" pitchFamily="34" charset="-122"/>
              </a:rPr>
              <a:t>3</a:t>
            </a:r>
            <a:r>
              <a:rPr lang="zh-CN" altLang="en-US">
                <a:latin typeface="微软雅黑" pitchFamily="34" charset="-122"/>
                <a:ea typeface="微软雅黑" pitchFamily="34" charset="-122"/>
              </a:rPr>
              <a:t>）技术发展</a:t>
            </a:r>
          </a:p>
        </p:txBody>
      </p:sp>
      <p:sp>
        <p:nvSpPr>
          <p:cNvPr id="1048751" name="矩形 2"/>
          <p:cNvSpPr/>
          <p:nvPr/>
        </p:nvSpPr>
        <p:spPr>
          <a:xfrm>
            <a:off x="2128837" y="1697037"/>
            <a:ext cx="7610475" cy="83026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eaLnBrk="1" hangingPunct="1"/>
            <a:r>
              <a:rPr lang="zh-CN" altLang="en-US">
                <a:latin typeface="-소망M" pitchFamily="18" charset="-127"/>
                <a:ea typeface="-소망M" pitchFamily="18" charset="-127"/>
              </a:rPr>
              <a:t>现状：软件重用和构件技术、中间件技术、标准化技术</a:t>
            </a:r>
          </a:p>
          <a:p>
            <a:pPr lvl="0" eaLnBrk="1" hangingPunct="1"/>
            <a:endParaRPr lang="zh-CN" altLang="en-US">
              <a:latin typeface="-소망M" pitchFamily="18" charset="-127"/>
              <a:ea typeface="-소망M" pitchFamily="18" charset="-127"/>
            </a:endParaRPr>
          </a:p>
        </p:txBody>
      </p:sp>
      <p:sp>
        <p:nvSpPr>
          <p:cNvPr id="1048752" name="矩形 10"/>
          <p:cNvSpPr/>
          <p:nvPr/>
        </p:nvSpPr>
        <p:spPr>
          <a:xfrm>
            <a:off x="5105400" y="2152650"/>
            <a:ext cx="1219200" cy="830262"/>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eaLnBrk="1" hangingPunct="1"/>
            <a:r>
              <a:rPr lang="zh-CN" altLang="en-US">
                <a:latin typeface="-소망M" pitchFamily="18" charset="-127"/>
                <a:ea typeface="-소망M" pitchFamily="18" charset="-127"/>
              </a:rPr>
              <a:t>发展趋势</a:t>
            </a:r>
          </a:p>
        </p:txBody>
      </p:sp>
      <p:pic>
        <p:nvPicPr>
          <p:cNvPr id="2097176" name="图示 8"/>
          <p:cNvPicPr>
            <a:picLocks/>
          </p:cNvPicPr>
          <p:nvPr/>
        </p:nvPicPr>
        <p:blipFill>
          <a:blip r:embed="rId2"/>
          <a:srcRect/>
          <a:stretch>
            <a:fillRect/>
          </a:stretch>
        </p:blipFill>
        <p:spPr>
          <a:xfrm>
            <a:off x="2419350" y="2578100"/>
            <a:ext cx="7810500" cy="4078287"/>
          </a:xfrm>
          <a:prstGeom prst="rect">
            <a:avLst/>
          </a:prstGeom>
          <a:noFill/>
          <a:ln>
            <a:noFill/>
          </a:ln>
        </p:spPr>
      </p:pic>
    </p:spTree>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53" name="Rectangle 2"/>
          <p:cNvSpPr>
            <a:spLocks noGrp="1"/>
          </p:cNvSpPr>
          <p:nvPr>
            <p:ph type="title"/>
          </p:nvPr>
        </p:nvSpPr>
        <p:spPr>
          <a:xfrm>
            <a:off x="1981200" y="381000"/>
            <a:ext cx="7696200" cy="685800"/>
          </a:xfrm>
          <a:prstGeom prst="rect">
            <a:avLst/>
          </a:prstGeom>
          <a:noFill/>
          <a:ln>
            <a:noFill/>
          </a:ln>
        </p:spPr>
        <p:txBody>
          <a:bodyPr vert="horz" lIns="91440" tIns="45720" rIns="91440" bIns="45720" anchor="ctr"/>
          <a:lstStyle>
            <a:lvl1pPr marL="0" indent="0" algn="l" rtl="0" fontAlgn="base">
              <a:lnSpc>
                <a:spcPct val="100000"/>
              </a:lnSpc>
              <a:spcBef>
                <a:spcPct val="0"/>
              </a:spcBef>
              <a:spcAft>
                <a:spcPct val="0"/>
              </a:spcAft>
              <a:buFontTx/>
              <a:buNone/>
              <a:defRPr sz="3500" b="0" i="0" u="none" baseline="0">
                <a:solidFill>
                  <a:srgbClr val="297199"/>
                </a:solidFill>
                <a:latin typeface="-소망M" pitchFamily="18" charset="-127"/>
                <a:ea typeface="-소망M" pitchFamily="18" charset="-127"/>
                <a:sym typeface="Arial" pitchFamily="34" charset="0"/>
              </a:defRPr>
            </a:lvl1pPr>
          </a:lstStyle>
          <a:p>
            <a:pPr lvl="0" eaLnBrk="1" hangingPunct="1"/>
            <a:r>
              <a:rPr lang="en-US" altLang="zh-CN"/>
              <a:t>3. </a:t>
            </a:r>
            <a:r>
              <a:rPr lang="zh-CN" altLang="en-US"/>
              <a:t>软件工程知识体系介绍</a:t>
            </a:r>
          </a:p>
        </p:txBody>
      </p:sp>
      <p:cxnSp>
        <p:nvCxnSpPr>
          <p:cNvPr id="3145753" name="直接连接符 46"/>
          <p:cNvCxnSpPr>
            <a:cxnSpLocks/>
          </p:cNvCxnSpPr>
          <p:nvPr/>
        </p:nvCxnSpPr>
        <p:spPr>
          <a:xfrm>
            <a:off x="1524000" y="990600"/>
            <a:ext cx="9144000" cy="0"/>
          </a:xfrm>
          <a:prstGeom prst="line">
            <a:avLst/>
          </a:prstGeom>
          <a:noFill/>
          <a:ln w="25400" cap="flat" cmpd="sng">
            <a:solidFill>
              <a:srgbClr val="FFFFE2">
                <a:alpha val="100000"/>
              </a:srgbClr>
            </a:solidFill>
            <a:prstDash val="solid"/>
            <a:round/>
          </a:ln>
          <a:effectLst>
            <a:outerShdw dist="20000" dir="5400000">
              <a:srgbClr val="000000">
                <a:alpha val="37999"/>
              </a:srgbClr>
            </a:outerShdw>
          </a:effectLst>
        </p:spPr>
      </p:cxnSp>
      <p:pic>
        <p:nvPicPr>
          <p:cNvPr id="2097177" name="图示 2"/>
          <p:cNvPicPr>
            <a:picLocks/>
          </p:cNvPicPr>
          <p:nvPr/>
        </p:nvPicPr>
        <p:blipFill>
          <a:blip r:embed="rId2"/>
          <a:srcRect/>
          <a:stretch>
            <a:fillRect/>
          </a:stretch>
        </p:blipFill>
        <p:spPr>
          <a:xfrm>
            <a:off x="2498725" y="1670050"/>
            <a:ext cx="7346950" cy="4054475"/>
          </a:xfrm>
          <a:prstGeom prst="rect">
            <a:avLst/>
          </a:prstGeom>
          <a:noFill/>
          <a:ln>
            <a:noFill/>
          </a:ln>
        </p:spPr>
      </p:pic>
    </p:spTree>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54" name="Rectangle 2"/>
          <p:cNvSpPr>
            <a:spLocks noGrp="1"/>
          </p:cNvSpPr>
          <p:nvPr>
            <p:ph type="title"/>
          </p:nvPr>
        </p:nvSpPr>
        <p:spPr>
          <a:xfrm>
            <a:off x="1981200" y="381000"/>
            <a:ext cx="7696200" cy="685800"/>
          </a:xfrm>
          <a:prstGeom prst="rect">
            <a:avLst/>
          </a:prstGeom>
          <a:noFill/>
          <a:ln>
            <a:noFill/>
          </a:ln>
        </p:spPr>
        <p:txBody>
          <a:bodyPr vert="horz" lIns="91440" tIns="45720" rIns="91440" bIns="45720" anchor="ctr"/>
          <a:lstStyle>
            <a:lvl1pPr marL="0" indent="0" algn="l" rtl="0" fontAlgn="base">
              <a:lnSpc>
                <a:spcPct val="100000"/>
              </a:lnSpc>
              <a:spcBef>
                <a:spcPct val="0"/>
              </a:spcBef>
              <a:spcAft>
                <a:spcPct val="0"/>
              </a:spcAft>
              <a:buFontTx/>
              <a:buNone/>
              <a:defRPr sz="3500" b="0" i="0" u="none" baseline="0">
                <a:solidFill>
                  <a:srgbClr val="297199"/>
                </a:solidFill>
                <a:latin typeface="-소망M" pitchFamily="18" charset="-127"/>
                <a:ea typeface="-소망M" pitchFamily="18" charset="-127"/>
                <a:sym typeface="Arial" pitchFamily="34" charset="0"/>
              </a:defRPr>
            </a:lvl1pPr>
          </a:lstStyle>
          <a:p>
            <a:pPr lvl="0" eaLnBrk="1" hangingPunct="1"/>
            <a:r>
              <a:rPr lang="en-US" altLang="zh-CN"/>
              <a:t>3. </a:t>
            </a:r>
            <a:r>
              <a:rPr lang="zh-CN" altLang="en-US"/>
              <a:t>软件工程知识体系介绍</a:t>
            </a:r>
          </a:p>
        </p:txBody>
      </p:sp>
      <p:cxnSp>
        <p:nvCxnSpPr>
          <p:cNvPr id="3145754" name="直接连接符 46"/>
          <p:cNvCxnSpPr>
            <a:cxnSpLocks/>
          </p:cNvCxnSpPr>
          <p:nvPr/>
        </p:nvCxnSpPr>
        <p:spPr>
          <a:xfrm>
            <a:off x="1524000" y="990600"/>
            <a:ext cx="9144000" cy="0"/>
          </a:xfrm>
          <a:prstGeom prst="line">
            <a:avLst/>
          </a:prstGeom>
          <a:noFill/>
          <a:ln w="25400" cap="flat" cmpd="sng">
            <a:solidFill>
              <a:srgbClr val="FFFFE2">
                <a:alpha val="100000"/>
              </a:srgbClr>
            </a:solidFill>
            <a:prstDash val="solid"/>
            <a:round/>
          </a:ln>
          <a:effectLst>
            <a:outerShdw dist="20000" dir="5400000">
              <a:srgbClr val="000000">
                <a:alpha val="37999"/>
              </a:srgbClr>
            </a:outerShdw>
          </a:effectLst>
        </p:spPr>
      </p:cxnSp>
      <p:pic>
        <p:nvPicPr>
          <p:cNvPr id="2097178" name="Picture 1"/>
          <p:cNvPicPr>
            <a:picLocks/>
          </p:cNvPicPr>
          <p:nvPr/>
        </p:nvPicPr>
        <p:blipFill>
          <a:blip r:embed="rId2"/>
          <a:srcRect/>
          <a:stretch>
            <a:fillRect/>
          </a:stretch>
        </p:blipFill>
        <p:spPr>
          <a:xfrm>
            <a:off x="1862137" y="1668462"/>
            <a:ext cx="8466138" cy="4884737"/>
          </a:xfrm>
          <a:prstGeom prst="rect">
            <a:avLst/>
          </a:prstGeom>
          <a:noFill/>
          <a:ln>
            <a:noFill/>
          </a:ln>
        </p:spPr>
      </p:pic>
      <p:sp>
        <p:nvSpPr>
          <p:cNvPr id="1048755" name="矩形 5"/>
          <p:cNvSpPr/>
          <p:nvPr/>
        </p:nvSpPr>
        <p:spPr>
          <a:xfrm>
            <a:off x="1752600" y="1211262"/>
            <a:ext cx="2921000" cy="46196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eaLnBrk="1" hangingPunct="1"/>
            <a:r>
              <a:rPr lang="zh-CN" altLang="en-US">
                <a:latin typeface="-소망M" pitchFamily="18" charset="-127"/>
                <a:ea typeface="-소망M" pitchFamily="18" charset="-127"/>
              </a:rPr>
              <a:t>（</a:t>
            </a:r>
            <a:r>
              <a:rPr lang="en-US" altLang="zh-CN">
                <a:latin typeface="-소망M" pitchFamily="18" charset="-127"/>
                <a:ea typeface="-소망M" pitchFamily="18" charset="-127"/>
              </a:rPr>
              <a:t>1</a:t>
            </a:r>
            <a:r>
              <a:rPr lang="zh-CN" altLang="en-US">
                <a:latin typeface="-소망M" pitchFamily="18" charset="-127"/>
                <a:ea typeface="-소망M" pitchFamily="18" charset="-127"/>
              </a:rPr>
              <a:t>）</a:t>
            </a:r>
            <a:r>
              <a:rPr lang="en-US" altLang="zh-CN">
                <a:latin typeface="-소망M" pitchFamily="18" charset="-127"/>
                <a:ea typeface="-소망M" pitchFamily="18" charset="-127"/>
              </a:rPr>
              <a:t>SE</a:t>
            </a:r>
            <a:r>
              <a:rPr lang="zh-CN" altLang="zh-CN">
                <a:latin typeface="-소망M" pitchFamily="18" charset="-127"/>
                <a:ea typeface="-소망M" pitchFamily="18" charset="-127"/>
              </a:rPr>
              <a:t>的问题空间</a:t>
            </a:r>
          </a:p>
        </p:txBody>
      </p:sp>
    </p:spTree>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5" name="Rectangle 2"/>
          <p:cNvSpPr>
            <a:spLocks noGrp="1"/>
          </p:cNvSpPr>
          <p:nvPr>
            <p:ph type="title"/>
          </p:nvPr>
        </p:nvSpPr>
        <p:spPr>
          <a:xfrm>
            <a:off x="1981200" y="381000"/>
            <a:ext cx="6324600" cy="685800"/>
          </a:xfrm>
          <a:prstGeom prst="rect">
            <a:avLst/>
          </a:prstGeom>
          <a:noFill/>
          <a:ln>
            <a:noFill/>
          </a:ln>
        </p:spPr>
        <p:txBody>
          <a:bodyPr vert="horz" lIns="91440" tIns="45720" rIns="91440" bIns="45720" anchor="ctr"/>
          <a:lstStyle>
            <a:lvl1pPr marL="0" indent="0" algn="l" rtl="0" fontAlgn="base">
              <a:lnSpc>
                <a:spcPct val="100000"/>
              </a:lnSpc>
              <a:spcBef>
                <a:spcPct val="0"/>
              </a:spcBef>
              <a:spcAft>
                <a:spcPct val="0"/>
              </a:spcAft>
              <a:buFontTx/>
              <a:buNone/>
              <a:defRPr sz="3500" b="0" i="0" u="none" baseline="0">
                <a:solidFill>
                  <a:srgbClr val="297199"/>
                </a:solidFill>
                <a:latin typeface="-소망M" pitchFamily="18" charset="-127"/>
                <a:ea typeface="-소망M" pitchFamily="18" charset="-127"/>
                <a:sym typeface="Arial" pitchFamily="34" charset="0"/>
              </a:defRPr>
            </a:lvl1pPr>
          </a:lstStyle>
          <a:p>
            <a:pPr lvl="0" eaLnBrk="1" hangingPunct="1"/>
            <a:r>
              <a:rPr lang="en-US" altLang="zh-CN"/>
              <a:t>1. </a:t>
            </a:r>
            <a:r>
              <a:rPr lang="zh-CN" altLang="en-US"/>
              <a:t>课程介绍</a:t>
            </a:r>
          </a:p>
        </p:txBody>
      </p:sp>
      <p:cxnSp>
        <p:nvCxnSpPr>
          <p:cNvPr id="3145729" name="直接连接符 46"/>
          <p:cNvCxnSpPr>
            <a:cxnSpLocks/>
          </p:cNvCxnSpPr>
          <p:nvPr/>
        </p:nvCxnSpPr>
        <p:spPr>
          <a:xfrm>
            <a:off x="1524000" y="990600"/>
            <a:ext cx="9144000" cy="0"/>
          </a:xfrm>
          <a:prstGeom prst="line">
            <a:avLst/>
          </a:prstGeom>
          <a:noFill/>
          <a:ln w="25400" cap="flat" cmpd="sng">
            <a:solidFill>
              <a:srgbClr val="FFFFE2">
                <a:alpha val="100000"/>
              </a:srgbClr>
            </a:solidFill>
            <a:prstDash val="solid"/>
            <a:round/>
          </a:ln>
          <a:effectLst>
            <a:outerShdw dist="20000" dir="5400000">
              <a:srgbClr val="000000">
                <a:alpha val="37999"/>
              </a:srgbClr>
            </a:outerShdw>
          </a:effectLst>
        </p:spPr>
      </p:cxnSp>
      <p:sp>
        <p:nvSpPr>
          <p:cNvPr id="1048606" name="矩形 7"/>
          <p:cNvSpPr/>
          <p:nvPr/>
        </p:nvSpPr>
        <p:spPr>
          <a:xfrm>
            <a:off x="5105400" y="990600"/>
            <a:ext cx="2590800" cy="701039"/>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eaLnBrk="1" hangingPunct="1">
              <a:lnSpc>
                <a:spcPct val="150000"/>
              </a:lnSpc>
            </a:pPr>
            <a:r>
              <a:rPr lang="zh-CN" altLang="en-US">
                <a:latin typeface="微软雅黑" pitchFamily="34" charset="-122"/>
                <a:ea typeface="微软雅黑" pitchFamily="34" charset="-122"/>
              </a:rPr>
              <a:t>教学内容及学时</a:t>
            </a:r>
          </a:p>
        </p:txBody>
      </p:sp>
      <p:sp>
        <p:nvSpPr>
          <p:cNvPr id="1048607" name="文本框 2"/>
          <p:cNvSpPr txBox="1"/>
          <p:nvPr/>
        </p:nvSpPr>
        <p:spPr>
          <a:xfrm>
            <a:off x="3000375" y="1916112"/>
            <a:ext cx="6480175" cy="2326641"/>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indent="-76200" eaLnBrk="1" hangingPunct="1">
              <a:lnSpc>
                <a:spcPts val="1650"/>
              </a:lnSpc>
            </a:pPr>
            <a:r>
              <a:rPr lang="zh-CN" altLang="zh-CN" sz="1800">
                <a:latin typeface="Times New Roman" pitchFamily="18" charset="0"/>
                <a:ea typeface="宋体" pitchFamily="2" charset="-122"/>
              </a:rPr>
              <a:t>第</a:t>
            </a:r>
            <a:r>
              <a:rPr lang="en-US" altLang="zh-CN" sz="1800">
                <a:latin typeface="Helvetica Neue"/>
                <a:ea typeface="微软雅黑" pitchFamily="34" charset="-122"/>
              </a:rPr>
              <a:t>1</a:t>
            </a:r>
            <a:r>
              <a:rPr lang="zh-CN" altLang="zh-CN" sz="1800">
                <a:latin typeface="Times New Roman" pitchFamily="18" charset="0"/>
                <a:ea typeface="宋体" pitchFamily="2" charset="-122"/>
              </a:rPr>
              <a:t>讲</a:t>
            </a:r>
            <a:r>
              <a:rPr lang="zh-CN" altLang="zh-CN" sz="1800">
                <a:latin typeface="Times New Roman" pitchFamily="18" charset="0"/>
                <a:ea typeface="微软雅黑" pitchFamily="34" charset="-122"/>
              </a:rPr>
              <a:t> </a:t>
            </a:r>
            <a:r>
              <a:rPr lang="zh-CN" altLang="zh-CN" sz="1800">
                <a:latin typeface="Times New Roman" pitchFamily="18" charset="0"/>
                <a:ea typeface="宋体" pitchFamily="2" charset="-122"/>
              </a:rPr>
              <a:t>软件工程之启蒙：初识软件工程专业</a:t>
            </a:r>
          </a:p>
          <a:p>
            <a:pPr lvl="0" indent="-76200" eaLnBrk="1" hangingPunct="1">
              <a:lnSpc>
                <a:spcPts val="1650"/>
              </a:lnSpc>
            </a:pPr>
            <a:r>
              <a:rPr lang="zh-CN" altLang="zh-CN" sz="1800">
                <a:latin typeface="Times New Roman" pitchFamily="18" charset="0"/>
                <a:ea typeface="宋体" pitchFamily="2" charset="-122"/>
              </a:rPr>
              <a:t>第</a:t>
            </a:r>
            <a:r>
              <a:rPr lang="en-US" altLang="zh-CN" sz="1800">
                <a:latin typeface="Helvetica Neue"/>
                <a:ea typeface="微软雅黑" pitchFamily="34" charset="-122"/>
              </a:rPr>
              <a:t>2</a:t>
            </a:r>
            <a:r>
              <a:rPr lang="zh-CN" altLang="zh-CN" sz="1800">
                <a:latin typeface="Times New Roman" pitchFamily="18" charset="0"/>
                <a:ea typeface="宋体" pitchFamily="2" charset="-122"/>
              </a:rPr>
              <a:t>讲</a:t>
            </a:r>
            <a:r>
              <a:rPr lang="zh-CN" altLang="zh-CN" sz="1800">
                <a:latin typeface="Times New Roman" pitchFamily="18" charset="0"/>
                <a:ea typeface="Helvetica Neue"/>
              </a:rPr>
              <a:t> </a:t>
            </a:r>
            <a:r>
              <a:rPr lang="zh-CN" altLang="zh-CN" sz="1800">
                <a:latin typeface="Times New Roman" pitchFamily="18" charset="0"/>
                <a:ea typeface="宋体" pitchFamily="2" charset="-122"/>
              </a:rPr>
              <a:t>计算思维之起步：符号化</a:t>
            </a:r>
            <a:r>
              <a:rPr lang="en-US" altLang="zh-CN" sz="1800">
                <a:latin typeface="Helvetica Neue"/>
                <a:ea typeface="微软雅黑" pitchFamily="34" charset="-122"/>
              </a:rPr>
              <a:t>-</a:t>
            </a:r>
            <a:r>
              <a:rPr lang="zh-CN" altLang="zh-CN" sz="1800">
                <a:latin typeface="Times New Roman" pitchFamily="18" charset="0"/>
                <a:ea typeface="Helvetica Neue"/>
              </a:rPr>
              <a:t>计算化与自动化</a:t>
            </a:r>
          </a:p>
          <a:p>
            <a:pPr lvl="0" indent="-76200" eaLnBrk="1" hangingPunct="1">
              <a:lnSpc>
                <a:spcPts val="1650"/>
              </a:lnSpc>
            </a:pPr>
            <a:r>
              <a:rPr lang="zh-CN" altLang="zh-CN" sz="1800">
                <a:latin typeface="Times New Roman" pitchFamily="18" charset="0"/>
                <a:ea typeface="Helvetica Neue"/>
              </a:rPr>
              <a:t>第</a:t>
            </a:r>
            <a:r>
              <a:rPr lang="en-US" altLang="zh-CN" sz="1800">
                <a:latin typeface="Helvetica Neue"/>
                <a:ea typeface="微软雅黑" pitchFamily="34" charset="-122"/>
              </a:rPr>
              <a:t>3</a:t>
            </a:r>
            <a:r>
              <a:rPr lang="zh-CN" altLang="zh-CN" sz="1800">
                <a:latin typeface="Times New Roman" pitchFamily="18" charset="0"/>
                <a:ea typeface="宋体" pitchFamily="2" charset="-122"/>
              </a:rPr>
              <a:t>讲</a:t>
            </a:r>
            <a:r>
              <a:rPr lang="zh-CN" altLang="zh-CN" sz="1800">
                <a:latin typeface="Times New Roman" pitchFamily="18" charset="0"/>
                <a:ea typeface="Helvetica Neue"/>
              </a:rPr>
              <a:t> </a:t>
            </a:r>
            <a:r>
              <a:rPr lang="zh-CN" altLang="zh-CN" sz="1800">
                <a:latin typeface="Times New Roman" pitchFamily="18" charset="0"/>
                <a:ea typeface="宋体" pitchFamily="2" charset="-122"/>
              </a:rPr>
              <a:t>软件与程序思想：组合</a:t>
            </a:r>
            <a:r>
              <a:rPr lang="en-US" altLang="zh-CN" sz="1800">
                <a:latin typeface="Helvetica Neue"/>
                <a:ea typeface="微软雅黑" pitchFamily="34" charset="-122"/>
              </a:rPr>
              <a:t>-</a:t>
            </a:r>
            <a:r>
              <a:rPr lang="zh-CN" altLang="zh-CN" sz="1800">
                <a:latin typeface="Times New Roman" pitchFamily="18" charset="0"/>
                <a:ea typeface="宋体" pitchFamily="2" charset="-122"/>
              </a:rPr>
              <a:t>抽象</a:t>
            </a:r>
            <a:r>
              <a:rPr lang="en-US" altLang="zh-CN" sz="1800">
                <a:latin typeface="Helvetica Neue"/>
                <a:ea typeface="微软雅黑" pitchFamily="34" charset="-122"/>
              </a:rPr>
              <a:t>-</a:t>
            </a:r>
            <a:r>
              <a:rPr lang="zh-CN" altLang="zh-CN" sz="1800">
                <a:latin typeface="Times New Roman" pitchFamily="18" charset="0"/>
                <a:ea typeface="宋体" pitchFamily="2" charset="-122"/>
              </a:rPr>
              <a:t>重复</a:t>
            </a:r>
            <a:r>
              <a:rPr lang="en-US" altLang="zh-CN" sz="1800">
                <a:latin typeface="Helvetica Neue"/>
                <a:ea typeface="微软雅黑" pitchFamily="34" charset="-122"/>
              </a:rPr>
              <a:t>-</a:t>
            </a:r>
            <a:r>
              <a:rPr lang="zh-CN" altLang="zh-CN" sz="1800">
                <a:latin typeface="Times New Roman" pitchFamily="18" charset="0"/>
                <a:ea typeface="宋体" pitchFamily="2" charset="-122"/>
              </a:rPr>
              <a:t>构造</a:t>
            </a:r>
            <a:r>
              <a:rPr lang="en-US" altLang="zh-CN" sz="1800">
                <a:latin typeface="Helvetica Neue"/>
                <a:ea typeface="微软雅黑" pitchFamily="34" charset="-122"/>
              </a:rPr>
              <a:t>-</a:t>
            </a:r>
            <a:r>
              <a:rPr lang="zh-CN" altLang="zh-CN" sz="1800">
                <a:latin typeface="Times New Roman" pitchFamily="18" charset="0"/>
                <a:ea typeface="宋体" pitchFamily="2" charset="-122"/>
              </a:rPr>
              <a:t>递归</a:t>
            </a:r>
          </a:p>
          <a:p>
            <a:pPr lvl="0" indent="-76200" eaLnBrk="1" hangingPunct="1">
              <a:lnSpc>
                <a:spcPts val="1650"/>
              </a:lnSpc>
            </a:pPr>
            <a:r>
              <a:rPr lang="zh-CN" altLang="zh-CN" sz="1800">
                <a:latin typeface="Times New Roman" pitchFamily="18" charset="0"/>
                <a:ea typeface="宋体" pitchFamily="2" charset="-122"/>
              </a:rPr>
              <a:t>第</a:t>
            </a:r>
            <a:r>
              <a:rPr lang="en-US" altLang="zh-CN" sz="1800">
                <a:latin typeface="Helvetica Neue"/>
                <a:ea typeface="微软雅黑" pitchFamily="34" charset="-122"/>
              </a:rPr>
              <a:t>4</a:t>
            </a:r>
            <a:r>
              <a:rPr lang="zh-CN" altLang="zh-CN" sz="1800">
                <a:latin typeface="Times New Roman" pitchFamily="18" charset="0"/>
                <a:ea typeface="宋体" pitchFamily="2" charset="-122"/>
              </a:rPr>
              <a:t>讲</a:t>
            </a:r>
            <a:r>
              <a:rPr lang="zh-CN" altLang="zh-CN" sz="1800">
                <a:latin typeface="Times New Roman" pitchFamily="18" charset="0"/>
                <a:ea typeface="Helvetica Neue"/>
              </a:rPr>
              <a:t> </a:t>
            </a:r>
            <a:r>
              <a:rPr lang="zh-CN" altLang="zh-CN" sz="1800">
                <a:latin typeface="Times New Roman" pitchFamily="18" charset="0"/>
                <a:ea typeface="宋体" pitchFamily="2" charset="-122"/>
              </a:rPr>
              <a:t>软件之灵魂：算法</a:t>
            </a:r>
          </a:p>
          <a:p>
            <a:pPr lvl="0" indent="-76200" eaLnBrk="1" hangingPunct="1">
              <a:lnSpc>
                <a:spcPts val="1650"/>
              </a:lnSpc>
            </a:pPr>
            <a:r>
              <a:rPr lang="zh-CN" altLang="zh-CN" sz="1800">
                <a:latin typeface="Times New Roman" pitchFamily="18" charset="0"/>
                <a:ea typeface="宋体" pitchFamily="2" charset="-122"/>
              </a:rPr>
              <a:t>第</a:t>
            </a:r>
            <a:r>
              <a:rPr lang="en-US" altLang="zh-CN" sz="1800">
                <a:latin typeface="Helvetica Neue"/>
                <a:ea typeface="微软雅黑" pitchFamily="34" charset="-122"/>
              </a:rPr>
              <a:t>5</a:t>
            </a:r>
            <a:r>
              <a:rPr lang="zh-CN" altLang="zh-CN" sz="1800">
                <a:latin typeface="Times New Roman" pitchFamily="18" charset="0"/>
                <a:ea typeface="宋体" pitchFamily="2" charset="-122"/>
              </a:rPr>
              <a:t>讲</a:t>
            </a:r>
            <a:r>
              <a:rPr lang="zh-CN" altLang="zh-CN" sz="1800">
                <a:latin typeface="Times New Roman" pitchFamily="18" charset="0"/>
                <a:ea typeface="Helvetica Neue"/>
              </a:rPr>
              <a:t> </a:t>
            </a:r>
            <a:r>
              <a:rPr lang="zh-CN" altLang="zh-CN" sz="1800">
                <a:latin typeface="Times New Roman" pitchFamily="18" charset="0"/>
                <a:ea typeface="宋体" pitchFamily="2" charset="-122"/>
              </a:rPr>
              <a:t>软件系统构造：函数</a:t>
            </a:r>
            <a:r>
              <a:rPr lang="en-US" altLang="zh-CN" sz="1800">
                <a:latin typeface="Helvetica Neue"/>
                <a:ea typeface="微软雅黑" pitchFamily="34" charset="-122"/>
              </a:rPr>
              <a:t>-</a:t>
            </a:r>
            <a:r>
              <a:rPr lang="zh-CN" altLang="zh-CN" sz="1800">
                <a:latin typeface="Times New Roman" pitchFamily="18" charset="0"/>
                <a:ea typeface="宋体" pitchFamily="2" charset="-122"/>
              </a:rPr>
              <a:t>对象</a:t>
            </a:r>
            <a:r>
              <a:rPr lang="en-US" altLang="zh-CN" sz="1800">
                <a:latin typeface="Helvetica Neue"/>
                <a:ea typeface="微软雅黑" pitchFamily="34" charset="-122"/>
              </a:rPr>
              <a:t>-</a:t>
            </a:r>
            <a:r>
              <a:rPr lang="zh-CN" altLang="zh-CN" sz="1800">
                <a:latin typeface="Times New Roman" pitchFamily="18" charset="0"/>
                <a:ea typeface="宋体" pitchFamily="2" charset="-122"/>
              </a:rPr>
              <a:t>组件</a:t>
            </a:r>
            <a:r>
              <a:rPr lang="en-US" altLang="zh-CN" sz="1800">
                <a:latin typeface="Helvetica Neue"/>
                <a:ea typeface="微软雅黑" pitchFamily="34" charset="-122"/>
              </a:rPr>
              <a:t>-</a:t>
            </a:r>
            <a:r>
              <a:rPr lang="zh-CN" altLang="zh-CN" sz="1800">
                <a:latin typeface="Times New Roman" pitchFamily="18" charset="0"/>
                <a:ea typeface="宋体" pitchFamily="2" charset="-122"/>
              </a:rPr>
              <a:t>服务</a:t>
            </a:r>
          </a:p>
          <a:p>
            <a:pPr lvl="0" indent="-76200" eaLnBrk="1" hangingPunct="1">
              <a:lnSpc>
                <a:spcPts val="1650"/>
              </a:lnSpc>
            </a:pPr>
            <a:r>
              <a:rPr lang="zh-CN" altLang="zh-CN" sz="1800">
                <a:latin typeface="Times New Roman" pitchFamily="18" charset="0"/>
                <a:ea typeface="宋体" pitchFamily="2" charset="-122"/>
              </a:rPr>
              <a:t>第</a:t>
            </a:r>
            <a:r>
              <a:rPr lang="en-US" altLang="zh-CN" sz="1800">
                <a:latin typeface="Helvetica Neue"/>
                <a:ea typeface="微软雅黑" pitchFamily="34" charset="-122"/>
              </a:rPr>
              <a:t>6</a:t>
            </a:r>
            <a:r>
              <a:rPr lang="zh-CN" altLang="zh-CN" sz="1800">
                <a:latin typeface="Times New Roman" pitchFamily="18" charset="0"/>
                <a:ea typeface="宋体" pitchFamily="2" charset="-122"/>
              </a:rPr>
              <a:t>讲</a:t>
            </a:r>
            <a:r>
              <a:rPr lang="zh-CN" altLang="zh-CN" sz="1800">
                <a:latin typeface="Times New Roman" pitchFamily="18" charset="0"/>
                <a:ea typeface="Helvetica Neue"/>
              </a:rPr>
              <a:t> </a:t>
            </a:r>
            <a:r>
              <a:rPr lang="zh-CN" altLang="zh-CN" sz="1800">
                <a:latin typeface="Times New Roman" pitchFamily="18" charset="0"/>
                <a:ea typeface="宋体" pitchFamily="2" charset="-122"/>
              </a:rPr>
              <a:t>软件的生命周期</a:t>
            </a:r>
          </a:p>
          <a:p>
            <a:pPr lvl="0" indent="-76200" eaLnBrk="1" hangingPunct="1">
              <a:lnSpc>
                <a:spcPts val="1650"/>
              </a:lnSpc>
            </a:pPr>
            <a:r>
              <a:rPr lang="zh-CN" altLang="zh-CN" sz="1800">
                <a:latin typeface="Times New Roman" pitchFamily="18" charset="0"/>
                <a:ea typeface="宋体" pitchFamily="2" charset="-122"/>
              </a:rPr>
              <a:t>第</a:t>
            </a:r>
            <a:r>
              <a:rPr lang="en-US" altLang="zh-CN" sz="1800">
                <a:latin typeface="Helvetica Neue"/>
                <a:ea typeface="微软雅黑" pitchFamily="34" charset="-122"/>
              </a:rPr>
              <a:t>7</a:t>
            </a:r>
            <a:r>
              <a:rPr lang="zh-CN" altLang="zh-CN" sz="1800">
                <a:latin typeface="Times New Roman" pitchFamily="18" charset="0"/>
                <a:ea typeface="宋体" pitchFamily="2" charset="-122"/>
              </a:rPr>
              <a:t>讲</a:t>
            </a:r>
            <a:r>
              <a:rPr lang="zh-CN" altLang="zh-CN" sz="1800">
                <a:latin typeface="Times New Roman" pitchFamily="18" charset="0"/>
                <a:ea typeface="Helvetica Neue"/>
              </a:rPr>
              <a:t> </a:t>
            </a:r>
            <a:r>
              <a:rPr lang="zh-CN" altLang="zh-CN" sz="1800">
                <a:latin typeface="Times New Roman" pitchFamily="18" charset="0"/>
                <a:ea typeface="宋体" pitchFamily="2" charset="-122"/>
              </a:rPr>
              <a:t>理解问题：软件需求</a:t>
            </a:r>
          </a:p>
          <a:p>
            <a:pPr lvl="0" indent="-76200" eaLnBrk="1" hangingPunct="1">
              <a:lnSpc>
                <a:spcPts val="1650"/>
              </a:lnSpc>
            </a:pPr>
            <a:r>
              <a:rPr lang="zh-CN" altLang="zh-CN" sz="1800">
                <a:latin typeface="Times New Roman" pitchFamily="18" charset="0"/>
                <a:ea typeface="宋体" pitchFamily="2" charset="-122"/>
              </a:rPr>
              <a:t>第</a:t>
            </a:r>
            <a:r>
              <a:rPr lang="en-US" altLang="zh-CN" sz="1800">
                <a:latin typeface="Helvetica Neue"/>
                <a:ea typeface="微软雅黑" pitchFamily="34" charset="-122"/>
              </a:rPr>
              <a:t>8</a:t>
            </a:r>
            <a:r>
              <a:rPr lang="zh-CN" altLang="zh-CN" sz="1800">
                <a:latin typeface="Times New Roman" pitchFamily="18" charset="0"/>
                <a:ea typeface="宋体" pitchFamily="2" charset="-122"/>
              </a:rPr>
              <a:t>讲</a:t>
            </a:r>
            <a:r>
              <a:rPr lang="zh-CN" altLang="zh-CN" sz="1800">
                <a:latin typeface="Times New Roman" pitchFamily="18" charset="0"/>
                <a:ea typeface="Helvetica Neue"/>
              </a:rPr>
              <a:t> </a:t>
            </a:r>
            <a:r>
              <a:rPr lang="zh-CN" altLang="zh-CN" sz="1800">
                <a:latin typeface="Times New Roman" pitchFamily="18" charset="0"/>
                <a:ea typeface="宋体" pitchFamily="2" charset="-122"/>
              </a:rPr>
              <a:t>软件技术与艺术结合：软件设计</a:t>
            </a:r>
          </a:p>
          <a:p>
            <a:pPr lvl="0" indent="-76200" eaLnBrk="1" hangingPunct="1">
              <a:lnSpc>
                <a:spcPts val="1650"/>
              </a:lnSpc>
            </a:pPr>
            <a:r>
              <a:rPr lang="zh-CN" altLang="zh-CN" sz="1800">
                <a:latin typeface="Times New Roman" pitchFamily="18" charset="0"/>
                <a:ea typeface="宋体" pitchFamily="2" charset="-122"/>
              </a:rPr>
              <a:t>第</a:t>
            </a:r>
            <a:r>
              <a:rPr lang="en-US" altLang="zh-CN" sz="1800">
                <a:latin typeface="Helvetica Neue"/>
                <a:ea typeface="微软雅黑" pitchFamily="34" charset="-122"/>
              </a:rPr>
              <a:t>9</a:t>
            </a:r>
            <a:r>
              <a:rPr lang="zh-CN" altLang="zh-CN" sz="1800">
                <a:latin typeface="Times New Roman" pitchFamily="18" charset="0"/>
                <a:ea typeface="宋体" pitchFamily="2" charset="-122"/>
              </a:rPr>
              <a:t>讲</a:t>
            </a:r>
            <a:r>
              <a:rPr lang="zh-CN" altLang="zh-CN" sz="1800">
                <a:latin typeface="Times New Roman" pitchFamily="18" charset="0"/>
                <a:ea typeface="Helvetica Neue"/>
              </a:rPr>
              <a:t> </a:t>
            </a:r>
            <a:r>
              <a:rPr lang="zh-CN" altLang="zh-CN" sz="1800">
                <a:latin typeface="Times New Roman" pitchFamily="18" charset="0"/>
                <a:ea typeface="宋体" pitchFamily="2" charset="-122"/>
              </a:rPr>
              <a:t>软件工程技术：软件测试与维护</a:t>
            </a:r>
            <a:r>
              <a:rPr lang="zh-CN" altLang="zh-CN" sz="1800">
                <a:latin typeface="Times New Roman" pitchFamily="18" charset="0"/>
                <a:ea typeface="Helvetica Neue"/>
              </a:rPr>
              <a:t> </a:t>
            </a:r>
          </a:p>
          <a:p>
            <a:pPr lvl="0" indent="-76200" eaLnBrk="1" hangingPunct="1">
              <a:lnSpc>
                <a:spcPts val="1650"/>
              </a:lnSpc>
            </a:pPr>
            <a:r>
              <a:rPr lang="zh-CN" altLang="zh-CN" sz="1800">
                <a:latin typeface="Times New Roman" pitchFamily="18" charset="0"/>
                <a:ea typeface="宋体" pitchFamily="2" charset="-122"/>
              </a:rPr>
              <a:t>第</a:t>
            </a:r>
            <a:r>
              <a:rPr lang="en-US" altLang="zh-CN" sz="1800">
                <a:latin typeface="Helvetica Neue"/>
                <a:ea typeface="微软雅黑" pitchFamily="34" charset="-122"/>
              </a:rPr>
              <a:t>10</a:t>
            </a:r>
            <a:r>
              <a:rPr lang="zh-CN" altLang="zh-CN" sz="1800">
                <a:latin typeface="Times New Roman" pitchFamily="18" charset="0"/>
                <a:ea typeface="宋体" pitchFamily="2" charset="-122"/>
              </a:rPr>
              <a:t>讲</a:t>
            </a:r>
            <a:r>
              <a:rPr lang="zh-CN" altLang="zh-CN" sz="1800">
                <a:latin typeface="Times New Roman" pitchFamily="18" charset="0"/>
                <a:ea typeface="Helvetica Neue"/>
              </a:rPr>
              <a:t> </a:t>
            </a:r>
            <a:r>
              <a:rPr lang="zh-CN" altLang="zh-CN" sz="1800">
                <a:latin typeface="Times New Roman" pitchFamily="18" charset="0"/>
                <a:ea typeface="宋体" pitchFamily="2" charset="-122"/>
              </a:rPr>
              <a:t>软件工程管理：软件项目管理</a:t>
            </a:r>
          </a:p>
          <a:p>
            <a:pPr lvl="0" indent="-76200" eaLnBrk="1" hangingPunct="1">
              <a:lnSpc>
                <a:spcPts val="1650"/>
              </a:lnSpc>
            </a:pPr>
            <a:r>
              <a:rPr lang="zh-CN" altLang="zh-CN" sz="1800">
                <a:latin typeface="Times New Roman" pitchFamily="18" charset="0"/>
                <a:ea typeface="宋体" pitchFamily="2" charset="-122"/>
              </a:rPr>
              <a:t>第</a:t>
            </a:r>
            <a:r>
              <a:rPr lang="en-US" altLang="zh-CN" sz="1800">
                <a:latin typeface="Helvetica Neue"/>
                <a:ea typeface="微软雅黑" pitchFamily="34" charset="-122"/>
              </a:rPr>
              <a:t>11</a:t>
            </a:r>
            <a:r>
              <a:rPr lang="zh-CN" altLang="zh-CN" sz="1800">
                <a:latin typeface="Times New Roman" pitchFamily="18" charset="0"/>
                <a:ea typeface="宋体" pitchFamily="2" charset="-122"/>
              </a:rPr>
              <a:t>讲</a:t>
            </a:r>
            <a:r>
              <a:rPr lang="zh-CN" altLang="zh-CN" sz="1800">
                <a:latin typeface="Times New Roman" pitchFamily="18" charset="0"/>
                <a:ea typeface="Helvetica Neue"/>
              </a:rPr>
              <a:t> </a:t>
            </a:r>
            <a:r>
              <a:rPr lang="zh-CN" altLang="zh-CN" sz="1800">
                <a:latin typeface="Times New Roman" pitchFamily="18" charset="0"/>
                <a:ea typeface="宋体" pitchFamily="2" charset="-122"/>
              </a:rPr>
              <a:t>软件之人才–软件工程教育与职业发展</a:t>
            </a:r>
          </a:p>
        </p:txBody>
      </p:sp>
      <p:sp>
        <p:nvSpPr>
          <p:cNvPr id="1048608" name="文本框 3"/>
          <p:cNvSpPr txBox="1"/>
          <p:nvPr/>
        </p:nvSpPr>
        <p:spPr>
          <a:xfrm>
            <a:off x="2855912" y="4797425"/>
            <a:ext cx="6769100" cy="701039"/>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eaLnBrk="1" hangingPunct="1"/>
            <a:r>
              <a:rPr lang="zh-CN" altLang="zh-CN" sz="1800">
                <a:ea typeface="宋体" pitchFamily="2" charset="-122"/>
              </a:rPr>
              <a:t>中国大学慕课《软件工程专业导论》：</a:t>
            </a:r>
            <a:r>
              <a:rPr lang="en-US" altLang="zh-CN" sz="1800">
                <a:latin typeface="Times New Roman" pitchFamily="18" charset="0"/>
                <a:ea typeface="宋体" pitchFamily="2" charset="-122"/>
              </a:rPr>
              <a:t>https://www.icourse163.org/course/HIT-298007?tid=346008</a:t>
            </a:r>
          </a:p>
        </p:txBody>
      </p:sp>
      <p:sp>
        <p:nvSpPr>
          <p:cNvPr id="1048609" name="文本框 4"/>
          <p:cNvSpPr txBox="1"/>
          <p:nvPr/>
        </p:nvSpPr>
        <p:spPr>
          <a:xfrm>
            <a:off x="3300412" y="5734050"/>
            <a:ext cx="5005387" cy="396240"/>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eaLnBrk="1" hangingPunct="1"/>
            <a:r>
              <a:rPr lang="zh-CN" altLang="en-US" b="0">
                <a:latin typeface="宋体" pitchFamily="2" charset="-122"/>
                <a:ea typeface="宋体" pitchFamily="2" charset="-122"/>
              </a:rPr>
              <a:t>总学时：</a:t>
            </a:r>
            <a:r>
              <a:rPr lang="en-US" altLang="zh-CN" b="0">
                <a:latin typeface="宋体" pitchFamily="2" charset="-122"/>
                <a:ea typeface="宋体" pitchFamily="2" charset="-122"/>
              </a:rPr>
              <a:t>32</a:t>
            </a:r>
            <a:r>
              <a:rPr lang="zh-CN" altLang="en-US" b="0">
                <a:latin typeface="宋体" pitchFamily="2" charset="-122"/>
                <a:ea typeface="宋体" pitchFamily="2" charset="-122"/>
              </a:rPr>
              <a:t>学时；理论：</a:t>
            </a:r>
            <a:r>
              <a:rPr lang="en-US" altLang="zh-CN" b="0">
                <a:latin typeface="宋体" pitchFamily="2" charset="-122"/>
                <a:ea typeface="宋体" pitchFamily="2" charset="-122"/>
              </a:rPr>
              <a:t>32</a:t>
            </a:r>
            <a:r>
              <a:rPr lang="zh-CN" altLang="en-US" b="0">
                <a:latin typeface="宋体" pitchFamily="2" charset="-122"/>
                <a:ea typeface="宋体" pitchFamily="2" charset="-122"/>
              </a:rPr>
              <a:t>学时</a:t>
            </a:r>
          </a:p>
        </p:txBody>
      </p:sp>
    </p:spTree>
  </p:cSld>
  <p:clrMapOvr>
    <a:masterClrMapping/>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56" name="Rectangle 2"/>
          <p:cNvSpPr>
            <a:spLocks noGrp="1"/>
          </p:cNvSpPr>
          <p:nvPr>
            <p:ph type="title"/>
          </p:nvPr>
        </p:nvSpPr>
        <p:spPr>
          <a:xfrm>
            <a:off x="1981200" y="381000"/>
            <a:ext cx="7696200" cy="685800"/>
          </a:xfrm>
          <a:prstGeom prst="rect">
            <a:avLst/>
          </a:prstGeom>
          <a:noFill/>
          <a:ln>
            <a:noFill/>
          </a:ln>
        </p:spPr>
        <p:txBody>
          <a:bodyPr vert="horz" lIns="91440" tIns="45720" rIns="91440" bIns="45720" anchor="ctr"/>
          <a:lstStyle>
            <a:lvl1pPr marL="0" indent="0" algn="l" rtl="0" fontAlgn="base">
              <a:lnSpc>
                <a:spcPct val="100000"/>
              </a:lnSpc>
              <a:spcBef>
                <a:spcPct val="0"/>
              </a:spcBef>
              <a:spcAft>
                <a:spcPct val="0"/>
              </a:spcAft>
              <a:buFontTx/>
              <a:buNone/>
              <a:defRPr sz="3500" b="0" i="0" u="none" baseline="0">
                <a:solidFill>
                  <a:srgbClr val="297199"/>
                </a:solidFill>
                <a:latin typeface="-소망M" pitchFamily="18" charset="-127"/>
                <a:ea typeface="-소망M" pitchFamily="18" charset="-127"/>
                <a:sym typeface="Arial" pitchFamily="34" charset="0"/>
              </a:defRPr>
            </a:lvl1pPr>
          </a:lstStyle>
          <a:p>
            <a:pPr lvl="0" eaLnBrk="1" hangingPunct="1"/>
            <a:r>
              <a:rPr lang="en-US" altLang="zh-CN"/>
              <a:t>3. </a:t>
            </a:r>
            <a:r>
              <a:rPr lang="zh-CN" altLang="en-US"/>
              <a:t>软件工程知识体系介绍</a:t>
            </a:r>
          </a:p>
        </p:txBody>
      </p:sp>
      <p:cxnSp>
        <p:nvCxnSpPr>
          <p:cNvPr id="3145755" name="直接连接符 46"/>
          <p:cNvCxnSpPr>
            <a:cxnSpLocks/>
          </p:cNvCxnSpPr>
          <p:nvPr/>
        </p:nvCxnSpPr>
        <p:spPr>
          <a:xfrm>
            <a:off x="1524000" y="990600"/>
            <a:ext cx="9144000" cy="0"/>
          </a:xfrm>
          <a:prstGeom prst="line">
            <a:avLst/>
          </a:prstGeom>
          <a:noFill/>
          <a:ln w="25400" cap="flat" cmpd="sng">
            <a:solidFill>
              <a:srgbClr val="FFFFE2">
                <a:alpha val="100000"/>
              </a:srgbClr>
            </a:solidFill>
            <a:prstDash val="solid"/>
            <a:round/>
          </a:ln>
          <a:effectLst>
            <a:outerShdw dist="20000" dir="5400000">
              <a:srgbClr val="000000">
                <a:alpha val="37999"/>
              </a:srgbClr>
            </a:outerShdw>
          </a:effectLst>
        </p:spPr>
      </p:cxnSp>
      <p:sp>
        <p:nvSpPr>
          <p:cNvPr id="1048757" name="矩形 5"/>
          <p:cNvSpPr/>
          <p:nvPr/>
        </p:nvSpPr>
        <p:spPr>
          <a:xfrm>
            <a:off x="1752600" y="1211262"/>
            <a:ext cx="5122862" cy="46196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eaLnBrk="1" hangingPunct="1"/>
            <a:r>
              <a:rPr lang="zh-CN" altLang="en-US">
                <a:latin typeface="-소망M" pitchFamily="18" charset="-127"/>
                <a:ea typeface="-소망M" pitchFamily="18" charset="-127"/>
              </a:rPr>
              <a:t>（</a:t>
            </a:r>
            <a:r>
              <a:rPr lang="en-US" altLang="zh-CN">
                <a:latin typeface="-소망M" pitchFamily="18" charset="-127"/>
                <a:ea typeface="-소망M" pitchFamily="18" charset="-127"/>
              </a:rPr>
              <a:t>2</a:t>
            </a:r>
            <a:r>
              <a:rPr lang="zh-CN" altLang="en-US">
                <a:latin typeface="-소망M" pitchFamily="18" charset="-127"/>
                <a:ea typeface="-소망M" pitchFamily="18" charset="-127"/>
              </a:rPr>
              <a:t>）</a:t>
            </a:r>
            <a:r>
              <a:rPr lang="en-US" altLang="zh-CN">
                <a:latin typeface="-소망M" pitchFamily="18" charset="-127"/>
                <a:ea typeface="-소망M" pitchFamily="18" charset="-127"/>
              </a:rPr>
              <a:t>SE</a:t>
            </a:r>
            <a:r>
              <a:rPr lang="zh-CN" altLang="zh-CN">
                <a:latin typeface="-소망M" pitchFamily="18" charset="-127"/>
                <a:ea typeface="-소망M" pitchFamily="18" charset="-127"/>
              </a:rPr>
              <a:t>的</a:t>
            </a:r>
            <a:r>
              <a:rPr lang="zh-CN" altLang="en-US">
                <a:latin typeface="-소망M" pitchFamily="18" charset="-127"/>
                <a:ea typeface="-소망M" pitchFamily="18" charset="-127"/>
              </a:rPr>
              <a:t>知识结构（</a:t>
            </a:r>
            <a:r>
              <a:rPr lang="en-US" altLang="zh-CN">
                <a:latin typeface="-소망M" pitchFamily="18" charset="-127"/>
                <a:sym typeface="Arial" pitchFamily="34" charset="0"/>
              </a:rPr>
              <a:t>SWEBOK</a:t>
            </a:r>
            <a:r>
              <a:rPr lang="zh-CN" altLang="en-US">
                <a:latin typeface="-소망M" pitchFamily="18" charset="-127"/>
                <a:ea typeface="-소망M" pitchFamily="18" charset="-127"/>
              </a:rPr>
              <a:t>）</a:t>
            </a:r>
          </a:p>
        </p:txBody>
      </p:sp>
      <p:sp>
        <p:nvSpPr>
          <p:cNvPr id="1048758" name="矩形 1"/>
          <p:cNvSpPr/>
          <p:nvPr/>
        </p:nvSpPr>
        <p:spPr>
          <a:xfrm>
            <a:off x="2449512" y="2632075"/>
            <a:ext cx="3049587" cy="46196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eaLnBrk="1" hangingPunct="1"/>
            <a:r>
              <a:rPr lang="en-US" altLang="zh-CN">
                <a:latin typeface="-소망M" pitchFamily="18" charset="-127"/>
                <a:ea typeface="-소망M" pitchFamily="18" charset="-127"/>
              </a:rPr>
              <a:t> 11</a:t>
            </a:r>
            <a:r>
              <a:rPr lang="zh-CN" altLang="en-US">
                <a:latin typeface="-소망M" pitchFamily="18" charset="-127"/>
                <a:ea typeface="-소망M" pitchFamily="18" charset="-127"/>
              </a:rPr>
              <a:t>个实践知识领域：</a:t>
            </a:r>
          </a:p>
        </p:txBody>
      </p:sp>
      <p:pic>
        <p:nvPicPr>
          <p:cNvPr id="2097179" name="图示 3"/>
          <p:cNvPicPr>
            <a:picLocks/>
          </p:cNvPicPr>
          <p:nvPr/>
        </p:nvPicPr>
        <p:blipFill>
          <a:blip r:embed="rId2"/>
          <a:srcRect/>
          <a:stretch>
            <a:fillRect/>
          </a:stretch>
        </p:blipFill>
        <p:spPr>
          <a:xfrm>
            <a:off x="2487612" y="3151187"/>
            <a:ext cx="6637337" cy="3048000"/>
          </a:xfrm>
          <a:prstGeom prst="rect">
            <a:avLst/>
          </a:prstGeom>
          <a:noFill/>
          <a:ln>
            <a:noFill/>
          </a:ln>
        </p:spPr>
      </p:pic>
      <p:sp>
        <p:nvSpPr>
          <p:cNvPr id="1048759" name="矩形 4"/>
          <p:cNvSpPr/>
          <p:nvPr/>
        </p:nvSpPr>
        <p:spPr>
          <a:xfrm>
            <a:off x="1866900" y="6184900"/>
            <a:ext cx="8458200" cy="338137"/>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eaLnBrk="1" hangingPunct="1"/>
            <a:r>
              <a:rPr lang="zh-CN" altLang="en-US" sz="1600">
                <a:latin typeface="-소망M" pitchFamily="18" charset="-127"/>
                <a:ea typeface="-소망M" pitchFamily="18" charset="-127"/>
              </a:rPr>
              <a:t>说明：</a:t>
            </a:r>
            <a:r>
              <a:rPr lang="en-US" altLang="zh-CN" sz="1600">
                <a:latin typeface="-소망M" pitchFamily="18" charset="-127"/>
                <a:ea typeface="-소망M" pitchFamily="18" charset="-127"/>
              </a:rPr>
              <a:t>SWEBOK</a:t>
            </a:r>
            <a:r>
              <a:rPr lang="zh-CN" altLang="en-US" sz="1600">
                <a:latin typeface="-소망M" pitchFamily="18" charset="-127"/>
                <a:ea typeface="-소망M" pitchFamily="18" charset="-127"/>
              </a:rPr>
              <a:t>是由国际</a:t>
            </a:r>
            <a:r>
              <a:rPr lang="en-US" altLang="zh-CN" sz="1600">
                <a:latin typeface="-소망M" pitchFamily="18" charset="-127"/>
                <a:ea typeface="-소망M" pitchFamily="18" charset="-127"/>
              </a:rPr>
              <a:t>IEEE</a:t>
            </a:r>
            <a:r>
              <a:rPr lang="zh-CN" altLang="en-US" sz="1600">
                <a:latin typeface="-소망M" pitchFamily="18" charset="-127"/>
                <a:ea typeface="-소망M" pitchFamily="18" charset="-127"/>
              </a:rPr>
              <a:t>组织发布的针对软件工程知识领域研究与实践的权威指南</a:t>
            </a:r>
          </a:p>
        </p:txBody>
      </p:sp>
      <p:sp>
        <p:nvSpPr>
          <p:cNvPr id="1048760" name="文本框 2"/>
          <p:cNvSpPr txBox="1"/>
          <p:nvPr/>
        </p:nvSpPr>
        <p:spPr>
          <a:xfrm>
            <a:off x="2117725" y="1755775"/>
            <a:ext cx="8088312" cy="830262"/>
          </a:xfrm>
          <a:prstGeom prst="rect">
            <a:avLst/>
          </a:prstGeom>
          <a:noFill/>
          <a:ln w="28575" cap="flat" cmpd="sng">
            <a:solidFill>
              <a:srgbClr val="FF6600">
                <a:alpha val="100000"/>
              </a:srgbClr>
            </a:solidFill>
            <a:prstDash val="solid"/>
            <a:round/>
          </a:ln>
        </p:spPr>
        <p:txBody>
          <a:bodyPr vert="horz"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eaLnBrk="1" hangingPunct="1"/>
            <a:r>
              <a:rPr lang="zh-CN" altLang="en-US">
                <a:latin typeface="微软雅黑" pitchFamily="34" charset="-122"/>
                <a:ea typeface="微软雅黑" pitchFamily="34" charset="-122"/>
              </a:rPr>
              <a:t>IEEE SWEBOK v3</a:t>
            </a:r>
            <a:r>
              <a:rPr lang="en-US" altLang="zh-CN">
                <a:latin typeface="微软雅黑" pitchFamily="34" charset="-122"/>
                <a:ea typeface="微软雅黑" pitchFamily="34" charset="-122"/>
              </a:rPr>
              <a:t>(2014</a:t>
            </a:r>
            <a:r>
              <a:rPr lang="zh-CN" altLang="en-US">
                <a:latin typeface="微软雅黑" pitchFamily="34" charset="-122"/>
                <a:ea typeface="微软雅黑" pitchFamily="34" charset="-122"/>
              </a:rPr>
              <a:t>年发布</a:t>
            </a:r>
            <a:r>
              <a:rPr lang="en-US" altLang="zh-CN">
                <a:latin typeface="微软雅黑" pitchFamily="34" charset="-122"/>
                <a:ea typeface="微软雅黑" pitchFamily="34" charset="-122"/>
              </a:rPr>
              <a:t>)</a:t>
            </a:r>
            <a:r>
              <a:rPr lang="zh-CN" altLang="en-US">
                <a:latin typeface="微软雅黑" pitchFamily="34" charset="-122"/>
                <a:ea typeface="微软雅黑" pitchFamily="34" charset="-122"/>
              </a:rPr>
              <a:t>把软件工程划分为</a:t>
            </a:r>
            <a:r>
              <a:rPr lang="zh-CN" altLang="en-US">
                <a:solidFill>
                  <a:srgbClr val="FF0000"/>
                </a:solidFill>
                <a:latin typeface="微软雅黑" pitchFamily="34" charset="-122"/>
                <a:ea typeface="微软雅黑" pitchFamily="34" charset="-122"/>
              </a:rPr>
              <a:t>4</a:t>
            </a:r>
            <a:r>
              <a:rPr lang="zh-CN" altLang="en-US">
                <a:latin typeface="微软雅黑" pitchFamily="34" charset="-122"/>
                <a:ea typeface="微软雅黑" pitchFamily="34" charset="-122"/>
              </a:rPr>
              <a:t>个教育基础知识域、</a:t>
            </a:r>
            <a:r>
              <a:rPr lang="zh-CN" altLang="en-US">
                <a:solidFill>
                  <a:srgbClr val="FF0000"/>
                </a:solidFill>
                <a:latin typeface="微软雅黑" pitchFamily="34" charset="-122"/>
                <a:ea typeface="微软雅黑" pitchFamily="34" charset="-122"/>
              </a:rPr>
              <a:t>11</a:t>
            </a:r>
            <a:r>
              <a:rPr lang="zh-CN" altLang="en-US">
                <a:latin typeface="微软雅黑" pitchFamily="34" charset="-122"/>
                <a:ea typeface="微软雅黑" pitchFamily="34" charset="-122"/>
              </a:rPr>
              <a:t>个实践知识域和</a:t>
            </a:r>
            <a:r>
              <a:rPr lang="zh-CN" altLang="en-US">
                <a:solidFill>
                  <a:srgbClr val="FF0000"/>
                </a:solidFill>
                <a:latin typeface="微软雅黑" pitchFamily="34" charset="-122"/>
                <a:ea typeface="微软雅黑" pitchFamily="34" charset="-122"/>
              </a:rPr>
              <a:t>7</a:t>
            </a:r>
            <a:r>
              <a:rPr lang="zh-CN" altLang="en-US">
                <a:latin typeface="微软雅黑" pitchFamily="34" charset="-122"/>
                <a:ea typeface="微软雅黑" pitchFamily="34" charset="-122"/>
              </a:rPr>
              <a:t>个辅助学科领域。</a:t>
            </a:r>
          </a:p>
        </p:txBody>
      </p:sp>
      <p:sp>
        <p:nvSpPr>
          <p:cNvPr id="1048761" name="文本框 8"/>
          <p:cNvSpPr txBox="1"/>
          <p:nvPr/>
        </p:nvSpPr>
        <p:spPr>
          <a:xfrm>
            <a:off x="6865937" y="5384800"/>
            <a:ext cx="1501775" cy="736600"/>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eaLnBrk="1" hangingPunct="1"/>
            <a:r>
              <a:rPr lang="zh-CN" altLang="en-US" sz="2100">
                <a:solidFill>
                  <a:schemeClr val="lt1"/>
                </a:solidFill>
                <a:latin typeface="微软雅黑" pitchFamily="34" charset="-122"/>
                <a:ea typeface="微软雅黑" pitchFamily="34" charset="-122"/>
              </a:rPr>
              <a:t>软件工程职业实践</a:t>
            </a:r>
          </a:p>
        </p:txBody>
      </p:sp>
    </p:spTree>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2" name="Rectangle 2"/>
          <p:cNvSpPr>
            <a:spLocks noGrp="1"/>
          </p:cNvSpPr>
          <p:nvPr>
            <p:ph type="title"/>
          </p:nvPr>
        </p:nvSpPr>
        <p:spPr>
          <a:xfrm>
            <a:off x="1981200" y="381000"/>
            <a:ext cx="7696200" cy="685800"/>
          </a:xfrm>
          <a:prstGeom prst="rect">
            <a:avLst/>
          </a:prstGeom>
          <a:noFill/>
          <a:ln>
            <a:noFill/>
          </a:ln>
        </p:spPr>
        <p:txBody>
          <a:bodyPr vert="horz" lIns="91440" tIns="45720" rIns="91440" bIns="45720" anchor="ctr"/>
          <a:lstStyle>
            <a:lvl1pPr marL="0" indent="0" algn="l" rtl="0" fontAlgn="base">
              <a:lnSpc>
                <a:spcPct val="100000"/>
              </a:lnSpc>
              <a:spcBef>
                <a:spcPct val="0"/>
              </a:spcBef>
              <a:spcAft>
                <a:spcPct val="0"/>
              </a:spcAft>
              <a:buFontTx/>
              <a:buNone/>
              <a:defRPr sz="3500" b="0" i="0" u="none" baseline="0">
                <a:solidFill>
                  <a:srgbClr val="297199"/>
                </a:solidFill>
                <a:latin typeface="-소망M" pitchFamily="18" charset="-127"/>
                <a:ea typeface="-소망M" pitchFamily="18" charset="-127"/>
                <a:sym typeface="Arial" pitchFamily="34" charset="0"/>
              </a:defRPr>
            </a:lvl1pPr>
          </a:lstStyle>
          <a:p>
            <a:pPr lvl="0" eaLnBrk="1" hangingPunct="1"/>
            <a:r>
              <a:rPr lang="en-US" altLang="zh-CN"/>
              <a:t>3. </a:t>
            </a:r>
            <a:r>
              <a:rPr lang="zh-CN" altLang="en-US"/>
              <a:t>软件工程知识体系介绍</a:t>
            </a:r>
          </a:p>
        </p:txBody>
      </p:sp>
      <p:cxnSp>
        <p:nvCxnSpPr>
          <p:cNvPr id="3145756" name="直接连接符 46"/>
          <p:cNvCxnSpPr>
            <a:cxnSpLocks/>
          </p:cNvCxnSpPr>
          <p:nvPr/>
        </p:nvCxnSpPr>
        <p:spPr>
          <a:xfrm>
            <a:off x="1524000" y="990600"/>
            <a:ext cx="9144000" cy="0"/>
          </a:xfrm>
          <a:prstGeom prst="line">
            <a:avLst/>
          </a:prstGeom>
          <a:noFill/>
          <a:ln w="25400" cap="flat" cmpd="sng">
            <a:solidFill>
              <a:srgbClr val="FFFFE2">
                <a:alpha val="100000"/>
              </a:srgbClr>
            </a:solidFill>
            <a:prstDash val="solid"/>
            <a:round/>
          </a:ln>
          <a:effectLst>
            <a:outerShdw dist="20000" dir="5400000">
              <a:srgbClr val="000000">
                <a:alpha val="37999"/>
              </a:srgbClr>
            </a:outerShdw>
          </a:effectLst>
        </p:spPr>
      </p:cxnSp>
      <p:sp>
        <p:nvSpPr>
          <p:cNvPr id="1048763" name="矩形 5"/>
          <p:cNvSpPr/>
          <p:nvPr/>
        </p:nvSpPr>
        <p:spPr>
          <a:xfrm>
            <a:off x="1752600" y="1211262"/>
            <a:ext cx="5122862" cy="46196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eaLnBrk="1" hangingPunct="1"/>
            <a:r>
              <a:rPr lang="zh-CN" altLang="en-US">
                <a:latin typeface="-소망M" pitchFamily="18" charset="-127"/>
                <a:ea typeface="-소망M" pitchFamily="18" charset="-127"/>
                <a:sym typeface="Arial" pitchFamily="34" charset="0"/>
              </a:rPr>
              <a:t>（</a:t>
            </a:r>
            <a:r>
              <a:rPr lang="en-US" altLang="zh-CN">
                <a:latin typeface="-소망M" pitchFamily="18" charset="-127"/>
                <a:ea typeface="-소망M" pitchFamily="18" charset="-127"/>
                <a:sym typeface="Arial" pitchFamily="34" charset="0"/>
              </a:rPr>
              <a:t>2</a:t>
            </a:r>
            <a:r>
              <a:rPr lang="zh-CN" altLang="en-US">
                <a:latin typeface="-소망M" pitchFamily="18" charset="-127"/>
                <a:ea typeface="-소망M" pitchFamily="18" charset="-127"/>
                <a:sym typeface="Arial" pitchFamily="34" charset="0"/>
              </a:rPr>
              <a:t>）</a:t>
            </a:r>
            <a:r>
              <a:rPr lang="en-US" altLang="zh-CN">
                <a:latin typeface="-소망M" pitchFamily="18" charset="-127"/>
                <a:ea typeface="-소망M" pitchFamily="18" charset="-127"/>
                <a:sym typeface="Arial" pitchFamily="34" charset="0"/>
              </a:rPr>
              <a:t>SE</a:t>
            </a:r>
            <a:r>
              <a:rPr lang="zh-CN" altLang="zh-CN">
                <a:latin typeface="-소망M" pitchFamily="18" charset="-127"/>
                <a:ea typeface="-소망M" pitchFamily="18" charset="-127"/>
                <a:sym typeface="Arial" pitchFamily="34" charset="0"/>
              </a:rPr>
              <a:t>的</a:t>
            </a:r>
            <a:r>
              <a:rPr lang="zh-CN" altLang="en-US">
                <a:latin typeface="-소망M" pitchFamily="18" charset="-127"/>
                <a:ea typeface="-소망M" pitchFamily="18" charset="-127"/>
                <a:sym typeface="Arial" pitchFamily="34" charset="0"/>
              </a:rPr>
              <a:t>知识结构（</a:t>
            </a:r>
            <a:r>
              <a:rPr lang="en-US" altLang="zh-CN">
                <a:latin typeface="-소망M" pitchFamily="18" charset="-127"/>
                <a:sym typeface="Arial" pitchFamily="34" charset="0"/>
              </a:rPr>
              <a:t>SWEBOK</a:t>
            </a:r>
            <a:r>
              <a:rPr lang="zh-CN" altLang="en-US">
                <a:latin typeface="-소망M" pitchFamily="18" charset="-127"/>
                <a:ea typeface="-소망M" pitchFamily="18" charset="-127"/>
                <a:sym typeface="Arial" pitchFamily="34" charset="0"/>
              </a:rPr>
              <a:t>）</a:t>
            </a:r>
          </a:p>
        </p:txBody>
      </p:sp>
      <p:pic>
        <p:nvPicPr>
          <p:cNvPr id="2097180" name="图示 2"/>
          <p:cNvPicPr>
            <a:picLocks/>
          </p:cNvPicPr>
          <p:nvPr/>
        </p:nvPicPr>
        <p:blipFill>
          <a:blip r:embed="rId2"/>
          <a:srcRect/>
          <a:stretch>
            <a:fillRect/>
          </a:stretch>
        </p:blipFill>
        <p:spPr>
          <a:xfrm>
            <a:off x="2127250" y="1993900"/>
            <a:ext cx="7937500" cy="3827462"/>
          </a:xfrm>
          <a:prstGeom prst="rect">
            <a:avLst/>
          </a:prstGeom>
          <a:noFill/>
          <a:ln>
            <a:noFill/>
          </a:ln>
        </p:spPr>
      </p:pic>
    </p:spTree>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4" name="标题 1"/>
          <p:cNvSpPr>
            <a:spLocks noGrp="1"/>
          </p:cNvSpPr>
          <p:nvPr>
            <p:ph type="title"/>
          </p:nvPr>
        </p:nvSpPr>
        <p:spPr>
          <a:xfrm>
            <a:off x="503237" y="220662"/>
            <a:ext cx="10164762" cy="1031875"/>
          </a:xfrm>
          <a:prstGeom prst="rect">
            <a:avLst/>
          </a:prstGeom>
          <a:noFill/>
          <a:ln>
            <a:noFill/>
          </a:ln>
        </p:spPr>
        <p:txBody>
          <a:bodyPr vert="horz" lIns="91440" tIns="45720" rIns="91440" bIns="45720" anchor="ctr"/>
          <a:lstStyle>
            <a:lvl1pPr marL="0" indent="0" algn="l" rtl="0" fontAlgn="base">
              <a:lnSpc>
                <a:spcPct val="100000"/>
              </a:lnSpc>
              <a:spcBef>
                <a:spcPct val="0"/>
              </a:spcBef>
              <a:spcAft>
                <a:spcPct val="0"/>
              </a:spcAft>
              <a:buFontTx/>
              <a:buNone/>
              <a:defRPr sz="3500" b="0" i="0" u="none" baseline="0">
                <a:solidFill>
                  <a:srgbClr val="297199"/>
                </a:solidFill>
                <a:latin typeface="-소망M" pitchFamily="18" charset="-127"/>
                <a:ea typeface="-소망M" pitchFamily="18" charset="-127"/>
                <a:sym typeface="Arial" pitchFamily="34" charset="0"/>
              </a:defRPr>
            </a:lvl1pPr>
          </a:lstStyle>
          <a:p>
            <a:endParaRPr lang="zh-CN" altLang="en-US"/>
          </a:p>
        </p:txBody>
      </p:sp>
      <p:pic>
        <p:nvPicPr>
          <p:cNvPr id="2097181" name="Picture 2"/>
          <p:cNvPicPr>
            <a:picLocks noGrp="1"/>
          </p:cNvPicPr>
          <p:nvPr>
            <p:ph idx="1"/>
          </p:nvPr>
        </p:nvPicPr>
        <p:blipFill>
          <a:blip r:embed="rId2"/>
          <a:srcRect/>
          <a:stretch>
            <a:fillRect/>
          </a:stretch>
        </p:blipFill>
        <p:spPr>
          <a:xfrm>
            <a:off x="550862" y="476250"/>
            <a:ext cx="9145588" cy="619283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5" name="标题 1"/>
          <p:cNvSpPr>
            <a:spLocks noGrp="1"/>
          </p:cNvSpPr>
          <p:nvPr>
            <p:ph type="title"/>
          </p:nvPr>
        </p:nvSpPr>
        <p:spPr>
          <a:xfrm>
            <a:off x="503237" y="220662"/>
            <a:ext cx="10164762" cy="1031875"/>
          </a:xfrm>
          <a:prstGeom prst="rect">
            <a:avLst/>
          </a:prstGeom>
          <a:noFill/>
          <a:ln>
            <a:noFill/>
          </a:ln>
        </p:spPr>
        <p:txBody>
          <a:bodyPr vert="horz" lIns="91440" tIns="45720" rIns="91440" bIns="45720" anchor="ctr"/>
          <a:lstStyle>
            <a:lvl1pPr marL="0" indent="0" algn="l" rtl="0" fontAlgn="base">
              <a:lnSpc>
                <a:spcPct val="100000"/>
              </a:lnSpc>
              <a:spcBef>
                <a:spcPct val="0"/>
              </a:spcBef>
              <a:spcAft>
                <a:spcPct val="0"/>
              </a:spcAft>
              <a:buFontTx/>
              <a:buNone/>
              <a:defRPr sz="3500" b="0" i="0" u="none" baseline="0">
                <a:solidFill>
                  <a:srgbClr val="297199"/>
                </a:solidFill>
                <a:latin typeface="-소망M" pitchFamily="18" charset="-127"/>
                <a:ea typeface="-소망M" pitchFamily="18" charset="-127"/>
                <a:sym typeface="Arial" pitchFamily="34" charset="0"/>
              </a:defRPr>
            </a:lvl1pPr>
          </a:lstStyle>
          <a:p>
            <a:endParaRPr lang="zh-CN" altLang="en-US"/>
          </a:p>
        </p:txBody>
      </p:sp>
      <p:pic>
        <p:nvPicPr>
          <p:cNvPr id="2097182" name="Picture 2"/>
          <p:cNvPicPr>
            <a:picLocks noGrp="1"/>
          </p:cNvPicPr>
          <p:nvPr>
            <p:ph idx="1"/>
          </p:nvPr>
        </p:nvPicPr>
        <p:blipFill>
          <a:blip r:embed="rId2"/>
          <a:srcRect/>
          <a:stretch>
            <a:fillRect/>
          </a:stretch>
        </p:blipFill>
        <p:spPr>
          <a:xfrm>
            <a:off x="550862" y="476250"/>
            <a:ext cx="8497888" cy="61150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6" name="标题 1"/>
          <p:cNvSpPr>
            <a:spLocks noGrp="1"/>
          </p:cNvSpPr>
          <p:nvPr>
            <p:ph type="title"/>
          </p:nvPr>
        </p:nvSpPr>
        <p:spPr>
          <a:xfrm>
            <a:off x="503237" y="220662"/>
            <a:ext cx="10164762" cy="1031875"/>
          </a:xfrm>
          <a:prstGeom prst="rect">
            <a:avLst/>
          </a:prstGeom>
          <a:noFill/>
          <a:ln>
            <a:noFill/>
          </a:ln>
        </p:spPr>
        <p:txBody>
          <a:bodyPr vert="horz" lIns="91440" tIns="45720" rIns="91440" bIns="45720" anchor="ctr"/>
          <a:lstStyle>
            <a:lvl1pPr marL="0" indent="0" algn="l" rtl="0" fontAlgn="base">
              <a:lnSpc>
                <a:spcPct val="100000"/>
              </a:lnSpc>
              <a:spcBef>
                <a:spcPct val="0"/>
              </a:spcBef>
              <a:spcAft>
                <a:spcPct val="0"/>
              </a:spcAft>
              <a:buFontTx/>
              <a:buNone/>
              <a:defRPr sz="3500" b="0" i="0" u="none" baseline="0">
                <a:solidFill>
                  <a:srgbClr val="297199"/>
                </a:solidFill>
                <a:latin typeface="-소망M" pitchFamily="18" charset="-127"/>
                <a:ea typeface="-소망M" pitchFamily="18" charset="-127"/>
                <a:sym typeface="Arial" pitchFamily="34" charset="0"/>
              </a:defRPr>
            </a:lvl1pPr>
          </a:lstStyle>
          <a:p>
            <a:endParaRPr lang="zh-CN" altLang="en-US"/>
          </a:p>
        </p:txBody>
      </p:sp>
      <p:pic>
        <p:nvPicPr>
          <p:cNvPr id="2097183" name="Picture 2"/>
          <p:cNvPicPr>
            <a:picLocks/>
          </p:cNvPicPr>
          <p:nvPr/>
        </p:nvPicPr>
        <p:blipFill>
          <a:blip r:embed="rId2"/>
          <a:srcRect/>
          <a:stretch>
            <a:fillRect/>
          </a:stretch>
        </p:blipFill>
        <p:spPr>
          <a:xfrm>
            <a:off x="479425" y="404812"/>
            <a:ext cx="8496300" cy="590391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8" name="标题 1"/>
          <p:cNvSpPr>
            <a:spLocks noGrp="1"/>
          </p:cNvSpPr>
          <p:nvPr>
            <p:ph type="title"/>
          </p:nvPr>
        </p:nvSpPr>
        <p:spPr>
          <a:xfrm>
            <a:off x="503237" y="220662"/>
            <a:ext cx="10164762" cy="1031875"/>
          </a:xfrm>
          <a:prstGeom prst="rect">
            <a:avLst/>
          </a:prstGeom>
          <a:noFill/>
          <a:ln>
            <a:noFill/>
          </a:ln>
        </p:spPr>
        <p:txBody>
          <a:bodyPr vert="horz" lIns="91440" tIns="45720" rIns="91440" bIns="45720" anchor="ctr"/>
          <a:lstStyle>
            <a:lvl1pPr marL="0" indent="0" algn="l" rtl="0" fontAlgn="base">
              <a:lnSpc>
                <a:spcPct val="100000"/>
              </a:lnSpc>
              <a:spcBef>
                <a:spcPct val="0"/>
              </a:spcBef>
              <a:spcAft>
                <a:spcPct val="0"/>
              </a:spcAft>
              <a:buFontTx/>
              <a:buNone/>
              <a:defRPr sz="3500" b="0" i="0" u="none" baseline="0">
                <a:solidFill>
                  <a:srgbClr val="297199"/>
                </a:solidFill>
                <a:latin typeface="-소망M" pitchFamily="18" charset="-127"/>
                <a:ea typeface="-소망M" pitchFamily="18" charset="-127"/>
                <a:sym typeface="Arial" pitchFamily="34" charset="0"/>
              </a:defRPr>
            </a:lvl1pPr>
          </a:lstStyle>
          <a:p>
            <a:endParaRPr lang="zh-CN" altLang="en-US"/>
          </a:p>
        </p:txBody>
      </p:sp>
      <p:pic>
        <p:nvPicPr>
          <p:cNvPr id="2097184" name="Picture 2"/>
          <p:cNvPicPr>
            <a:picLocks/>
          </p:cNvPicPr>
          <p:nvPr/>
        </p:nvPicPr>
        <p:blipFill>
          <a:blip r:embed="rId2"/>
          <a:srcRect/>
          <a:stretch>
            <a:fillRect/>
          </a:stretch>
        </p:blipFill>
        <p:spPr>
          <a:xfrm>
            <a:off x="550862" y="476250"/>
            <a:ext cx="8497888" cy="609123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9" name="Rectangle 2"/>
          <p:cNvSpPr>
            <a:spLocks noGrp="1"/>
          </p:cNvSpPr>
          <p:nvPr>
            <p:ph type="title"/>
          </p:nvPr>
        </p:nvSpPr>
        <p:spPr>
          <a:xfrm>
            <a:off x="1981200" y="381000"/>
            <a:ext cx="7086600" cy="685800"/>
          </a:xfrm>
          <a:prstGeom prst="rect">
            <a:avLst/>
          </a:prstGeom>
          <a:noFill/>
          <a:ln>
            <a:noFill/>
          </a:ln>
        </p:spPr>
        <p:txBody>
          <a:bodyPr vert="horz" lIns="91440" tIns="45720" rIns="91440" bIns="45720" anchor="ctr"/>
          <a:lstStyle>
            <a:lvl1pPr marL="0" indent="0" algn="l" rtl="0" fontAlgn="base">
              <a:lnSpc>
                <a:spcPct val="100000"/>
              </a:lnSpc>
              <a:spcBef>
                <a:spcPct val="0"/>
              </a:spcBef>
              <a:spcAft>
                <a:spcPct val="0"/>
              </a:spcAft>
              <a:buFontTx/>
              <a:buNone/>
              <a:defRPr sz="3500" b="0" i="0" u="none" baseline="0">
                <a:solidFill>
                  <a:srgbClr val="297199"/>
                </a:solidFill>
                <a:latin typeface="-소망M" pitchFamily="18" charset="-127"/>
                <a:ea typeface="-소망M" pitchFamily="18" charset="-127"/>
                <a:sym typeface="Arial" pitchFamily="34" charset="0"/>
              </a:defRPr>
            </a:lvl1pPr>
          </a:lstStyle>
          <a:p>
            <a:pPr lvl="0" eaLnBrk="1" hangingPunct="1"/>
            <a:r>
              <a:rPr lang="en-US" altLang="zh-CN"/>
              <a:t>4. </a:t>
            </a:r>
            <a:r>
              <a:rPr lang="zh-CN" altLang="en-US"/>
              <a:t>软件工程专业课程体系介绍</a:t>
            </a:r>
          </a:p>
        </p:txBody>
      </p:sp>
      <p:cxnSp>
        <p:nvCxnSpPr>
          <p:cNvPr id="3145757" name="直接连接符 46"/>
          <p:cNvCxnSpPr>
            <a:cxnSpLocks/>
          </p:cNvCxnSpPr>
          <p:nvPr/>
        </p:nvCxnSpPr>
        <p:spPr>
          <a:xfrm>
            <a:off x="1524000" y="990600"/>
            <a:ext cx="9144000" cy="0"/>
          </a:xfrm>
          <a:prstGeom prst="line">
            <a:avLst/>
          </a:prstGeom>
          <a:noFill/>
          <a:ln w="25400" cap="flat" cmpd="sng">
            <a:solidFill>
              <a:srgbClr val="FFFFE2">
                <a:alpha val="100000"/>
              </a:srgbClr>
            </a:solidFill>
            <a:prstDash val="solid"/>
            <a:round/>
          </a:ln>
          <a:effectLst>
            <a:outerShdw dist="20000" dir="5400000">
              <a:srgbClr val="000000">
                <a:alpha val="37999"/>
              </a:srgbClr>
            </a:outerShdw>
          </a:effectLst>
        </p:spPr>
      </p:cxnSp>
      <p:sp>
        <p:nvSpPr>
          <p:cNvPr id="1048770" name="矩形 1"/>
          <p:cNvSpPr/>
          <p:nvPr/>
        </p:nvSpPr>
        <p:spPr>
          <a:xfrm>
            <a:off x="2097087" y="1371600"/>
            <a:ext cx="7848600" cy="3416300"/>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eaLnBrk="1" hangingPunct="1">
              <a:lnSpc>
                <a:spcPct val="150000"/>
              </a:lnSpc>
            </a:pPr>
            <a:r>
              <a:rPr lang="zh-CN" altLang="en-US">
                <a:solidFill>
                  <a:srgbClr val="FF0000"/>
                </a:solidFill>
                <a:latin typeface="-소망M" pitchFamily="18" charset="-127"/>
                <a:ea typeface="-소망M" pitchFamily="18" charset="-127"/>
              </a:rPr>
              <a:t>软件工程专业</a:t>
            </a:r>
            <a:r>
              <a:rPr lang="zh-CN" altLang="en-US">
                <a:latin typeface="-소망M" pitchFamily="18" charset="-127"/>
                <a:ea typeface="-소망M" pitchFamily="18" charset="-127"/>
              </a:rPr>
              <a:t>是培养学生的软件工程学科基础知识和基本实践能力，使之掌握计算机科学基础理论、软件工程专业及应用知识、自然科学和人文社科知识，具有软件开发能力和实践经验、软件项目组织能力，建立创新与创业意识、竞争与团队精神，并成为能适应技术进步和社会需求变化的高素质高级专门人才。</a:t>
            </a:r>
          </a:p>
        </p:txBody>
      </p:sp>
      <p:sp>
        <p:nvSpPr>
          <p:cNvPr id="1048771" name="矩形 2"/>
          <p:cNvSpPr/>
          <p:nvPr/>
        </p:nvSpPr>
        <p:spPr>
          <a:xfrm>
            <a:off x="2895600" y="5105400"/>
            <a:ext cx="6853237" cy="708025"/>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eaLnBrk="1" hangingPunct="1"/>
            <a:r>
              <a:rPr lang="zh-CN" altLang="en-US" sz="4000" dirty="0">
                <a:solidFill>
                  <a:srgbClr val="FF0000"/>
                </a:solidFill>
                <a:latin typeface="-소망M" pitchFamily="18" charset="-127"/>
                <a:ea typeface="-소망M" pitchFamily="18" charset="-127"/>
              </a:rPr>
              <a:t>软件工程专业开设哪些课程？</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048771"/>
                                        </p:tgtEl>
                                        <p:attrNameLst>
                                          <p:attrName>style.visibility</p:attrName>
                                        </p:attrNameLst>
                                      </p:cBhvr>
                                      <p:to>
                                        <p:strVal val="visible"/>
                                      </p:to>
                                    </p:set>
                                    <p:anim calcmode="lin" valueType="num">
                                      <p:cBhvr>
                                        <p:cTn id="7" dur="1000" fill="hold"/>
                                        <p:tgtEl>
                                          <p:spTgt spid="1048771"/>
                                        </p:tgtEl>
                                        <p:attrNameLst>
                                          <p:attrName>ppt_w</p:attrName>
                                        </p:attrNameLst>
                                      </p:cBhvr>
                                      <p:tavLst>
                                        <p:tav tm="0">
                                          <p:val>
                                            <p:fltVal val="0"/>
                                          </p:val>
                                        </p:tav>
                                        <p:tav tm="100000">
                                          <p:val>
                                            <p:strVal val="#ppt_w"/>
                                          </p:val>
                                        </p:tav>
                                      </p:tavLst>
                                    </p:anim>
                                    <p:anim calcmode="lin" valueType="num">
                                      <p:cBhvr>
                                        <p:cTn id="8" dur="1000" fill="hold"/>
                                        <p:tgtEl>
                                          <p:spTgt spid="1048771"/>
                                        </p:tgtEl>
                                        <p:attrNameLst>
                                          <p:attrName>ppt_h</p:attrName>
                                        </p:attrNameLst>
                                      </p:cBhvr>
                                      <p:tavLst>
                                        <p:tav tm="0">
                                          <p:val>
                                            <p:fltVal val="0"/>
                                          </p:val>
                                        </p:tav>
                                        <p:tav tm="100000">
                                          <p:val>
                                            <p:strVal val="#ppt_h"/>
                                          </p:val>
                                        </p:tav>
                                      </p:tavLst>
                                    </p:anim>
                                    <p:anim calcmode="lin" valueType="num">
                                      <p:cBhvr>
                                        <p:cTn id="9" dur="1000" fill="hold"/>
                                        <p:tgtEl>
                                          <p:spTgt spid="1048771"/>
                                        </p:tgtEl>
                                        <p:attrNameLst>
                                          <p:attrName>style.rotation</p:attrName>
                                        </p:attrNameLst>
                                      </p:cBhvr>
                                      <p:tavLst>
                                        <p:tav tm="0">
                                          <p:val>
                                            <p:fltVal val="90"/>
                                          </p:val>
                                        </p:tav>
                                        <p:tav tm="100000">
                                          <p:val>
                                            <p:fltVal val="0"/>
                                          </p:val>
                                        </p:tav>
                                      </p:tavLst>
                                    </p:anim>
                                    <p:animEffect transition="in" filter="fade">
                                      <p:cBhvr>
                                        <p:cTn id="10" dur="1000"/>
                                        <p:tgtEl>
                                          <p:spTgt spid="1048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7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2" name="Rectangle 2"/>
          <p:cNvSpPr>
            <a:spLocks noGrp="1"/>
          </p:cNvSpPr>
          <p:nvPr>
            <p:ph type="title"/>
          </p:nvPr>
        </p:nvSpPr>
        <p:spPr>
          <a:xfrm>
            <a:off x="1981200" y="381000"/>
            <a:ext cx="7696200" cy="685800"/>
          </a:xfrm>
          <a:prstGeom prst="rect">
            <a:avLst/>
          </a:prstGeom>
          <a:noFill/>
          <a:ln>
            <a:noFill/>
          </a:ln>
        </p:spPr>
        <p:txBody>
          <a:bodyPr vert="horz" lIns="91440" tIns="45720" rIns="91440" bIns="45720" anchor="ctr"/>
          <a:lstStyle>
            <a:lvl1pPr marL="0" indent="0" algn="l" rtl="0" fontAlgn="base">
              <a:lnSpc>
                <a:spcPct val="100000"/>
              </a:lnSpc>
              <a:spcBef>
                <a:spcPct val="0"/>
              </a:spcBef>
              <a:spcAft>
                <a:spcPct val="0"/>
              </a:spcAft>
              <a:buFontTx/>
              <a:buNone/>
              <a:defRPr sz="3500" b="0" i="0" u="none" baseline="0">
                <a:solidFill>
                  <a:srgbClr val="297199"/>
                </a:solidFill>
                <a:latin typeface="-소망M" pitchFamily="18" charset="-127"/>
                <a:ea typeface="-소망M" pitchFamily="18" charset="-127"/>
                <a:sym typeface="Arial" pitchFamily="34" charset="0"/>
              </a:defRPr>
            </a:lvl1pPr>
          </a:lstStyle>
          <a:p>
            <a:pPr lvl="0" eaLnBrk="1" hangingPunct="1"/>
            <a:r>
              <a:rPr lang="en-US" altLang="zh-CN"/>
              <a:t>4. </a:t>
            </a:r>
            <a:r>
              <a:rPr lang="zh-CN" altLang="en-US"/>
              <a:t>软件工程专业课程体系介绍</a:t>
            </a:r>
          </a:p>
        </p:txBody>
      </p:sp>
      <p:cxnSp>
        <p:nvCxnSpPr>
          <p:cNvPr id="3145758" name="直接连接符 46"/>
          <p:cNvCxnSpPr>
            <a:cxnSpLocks/>
          </p:cNvCxnSpPr>
          <p:nvPr/>
        </p:nvCxnSpPr>
        <p:spPr>
          <a:xfrm>
            <a:off x="1524000" y="990600"/>
            <a:ext cx="9144000" cy="0"/>
          </a:xfrm>
          <a:prstGeom prst="line">
            <a:avLst/>
          </a:prstGeom>
          <a:noFill/>
          <a:ln w="25400" cap="flat" cmpd="sng">
            <a:solidFill>
              <a:srgbClr val="FFFFE2">
                <a:alpha val="100000"/>
              </a:srgbClr>
            </a:solidFill>
            <a:prstDash val="solid"/>
            <a:round/>
          </a:ln>
          <a:effectLst>
            <a:outerShdw dist="20000" dir="5400000">
              <a:srgbClr val="000000">
                <a:alpha val="37999"/>
              </a:srgbClr>
            </a:outerShdw>
          </a:effectLst>
        </p:spPr>
      </p:cxnSp>
      <p:pic>
        <p:nvPicPr>
          <p:cNvPr id="2097185" name="图片 3"/>
          <p:cNvPicPr>
            <a:picLocks/>
          </p:cNvPicPr>
          <p:nvPr/>
        </p:nvPicPr>
        <p:blipFill>
          <a:blip r:embed="rId2"/>
          <a:srcRect/>
          <a:stretch>
            <a:fillRect/>
          </a:stretch>
        </p:blipFill>
        <p:spPr>
          <a:xfrm>
            <a:off x="1492250" y="1219200"/>
            <a:ext cx="8875712" cy="4010025"/>
          </a:xfrm>
          <a:prstGeom prst="rect">
            <a:avLst/>
          </a:prstGeom>
          <a:noFill/>
          <a:ln>
            <a:noFill/>
          </a:ln>
        </p:spPr>
      </p:pic>
      <p:sp>
        <p:nvSpPr>
          <p:cNvPr id="1048773" name="矩形 1"/>
          <p:cNvSpPr/>
          <p:nvPr/>
        </p:nvSpPr>
        <p:spPr>
          <a:xfrm>
            <a:off x="1416050" y="5300662"/>
            <a:ext cx="9359900" cy="1200150"/>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eaLnBrk="1" hangingPunct="1"/>
            <a:r>
              <a:rPr lang="zh-CN" altLang="en-US">
                <a:latin typeface="-소망M" pitchFamily="18" charset="-127"/>
                <a:ea typeface="-소망M" pitchFamily="18" charset="-127"/>
              </a:rPr>
              <a:t>专业核心课：</a:t>
            </a:r>
            <a:r>
              <a:rPr lang="zh-CN" altLang="zh-CN">
                <a:latin typeface="-소망M" pitchFamily="18" charset="-127"/>
                <a:ea typeface="-소망M" pitchFamily="18" charset="-127"/>
              </a:rPr>
              <a:t>计算机组成原理、数据结构与算法、操作系统</a:t>
            </a:r>
            <a:r>
              <a:rPr lang="zh-CN" altLang="en-US">
                <a:latin typeface="-소망M" pitchFamily="18" charset="-127"/>
                <a:ea typeface="-소망M" pitchFamily="18" charset="-127"/>
              </a:rPr>
              <a:t>原理</a:t>
            </a:r>
            <a:r>
              <a:rPr lang="zh-CN" altLang="zh-CN">
                <a:latin typeface="-소망M" pitchFamily="18" charset="-127"/>
                <a:ea typeface="-소망M" pitchFamily="18" charset="-127"/>
              </a:rPr>
              <a:t>、计算机网络、数据库</a:t>
            </a:r>
            <a:r>
              <a:rPr lang="zh-CN" altLang="en-US">
                <a:latin typeface="-소망M" pitchFamily="18" charset="-127"/>
                <a:ea typeface="-소망M" pitchFamily="18" charset="-127"/>
              </a:rPr>
              <a:t>原理</a:t>
            </a:r>
            <a:r>
              <a:rPr lang="zh-CN" altLang="zh-CN">
                <a:latin typeface="-소망M" pitchFamily="18" charset="-127"/>
                <a:ea typeface="-소망M" pitchFamily="18" charset="-127"/>
              </a:rPr>
              <a:t>、</a:t>
            </a:r>
            <a:r>
              <a:rPr lang="zh-CN" altLang="en-US">
                <a:latin typeface="-소망M" pitchFamily="18" charset="-127"/>
                <a:ea typeface="-소망M" pitchFamily="18" charset="-127"/>
              </a:rPr>
              <a:t>软件工程导论、需求工程、</a:t>
            </a:r>
            <a:r>
              <a:rPr lang="zh-CN" altLang="zh-CN">
                <a:latin typeface="-소망M" pitchFamily="18" charset="-127"/>
                <a:ea typeface="-소망M" pitchFamily="18" charset="-127"/>
              </a:rPr>
              <a:t>软件设计、</a:t>
            </a:r>
            <a:r>
              <a:rPr lang="zh-CN" altLang="en-US">
                <a:latin typeface="-소망M" pitchFamily="18" charset="-127"/>
                <a:ea typeface="-소망M" pitchFamily="18" charset="-127"/>
              </a:rPr>
              <a:t>软件构造、软件接口设计</a:t>
            </a:r>
            <a:r>
              <a:rPr lang="zh-CN" altLang="zh-CN">
                <a:latin typeface="-소망M" pitchFamily="18" charset="-127"/>
                <a:ea typeface="-소망M" pitchFamily="18" charset="-127"/>
              </a:rPr>
              <a:t>、软件测试技术、软件项目与过程管理</a:t>
            </a:r>
            <a:r>
              <a:rPr lang="zh-CN" altLang="en-US">
                <a:latin typeface="-소망M" pitchFamily="18" charset="-127"/>
                <a:ea typeface="-소망M" pitchFamily="18" charset="-127"/>
              </a:rPr>
              <a:t>等。</a:t>
            </a:r>
          </a:p>
        </p:txBody>
      </p:sp>
    </p:spTree>
  </p:cSld>
  <p:clrMapOvr>
    <a:masterClrMapping/>
  </p:clrMapOvr>
  <p:transition spd="slow">
    <p:cove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4" name="object 3"/>
          <p:cNvSpPr txBox="1"/>
          <p:nvPr/>
        </p:nvSpPr>
        <p:spPr>
          <a:xfrm>
            <a:off x="1271587" y="1341437"/>
            <a:ext cx="9801225" cy="2916237"/>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452437" lvl="0" indent="-439737">
              <a:buClr>
                <a:srgbClr val="FF0000"/>
              </a:buClr>
              <a:buFont typeface="Wingdings" pitchFamily="2" charset="2"/>
              <a:buChar char=""/>
              <a:tabLst>
                <a:tab pos="454025" algn="l"/>
              </a:tabLst>
            </a:pPr>
            <a:r>
              <a:rPr lang="zh-CN" altLang="en-US" sz="2800">
                <a:solidFill>
                  <a:srgbClr val="0000FF"/>
                </a:solidFill>
                <a:latin typeface="宋体" pitchFamily="2" charset="-122"/>
                <a:ea typeface="宋体" pitchFamily="2" charset="-122"/>
              </a:rPr>
              <a:t>计算机（</a:t>
            </a:r>
            <a:r>
              <a:rPr lang="en-US" altLang="zh-CN" sz="2800">
                <a:solidFill>
                  <a:srgbClr val="0000FF"/>
                </a:solidFill>
                <a:latin typeface="Times New Roman" pitchFamily="18" charset="0"/>
                <a:ea typeface="Times New Roman" pitchFamily="18" charset="0"/>
              </a:rPr>
              <a:t>Computer</a:t>
            </a:r>
            <a:r>
              <a:rPr lang="zh-CN" altLang="en-US" sz="2800">
                <a:solidFill>
                  <a:srgbClr val="0000FF"/>
                </a:solidFill>
                <a:latin typeface="宋体" pitchFamily="2" charset="-122"/>
                <a:ea typeface="宋体" pitchFamily="2" charset="-122"/>
              </a:rPr>
              <a:t>）</a:t>
            </a:r>
          </a:p>
          <a:p>
            <a:pPr marL="452437" lvl="0" indent="-439737">
              <a:spcBef>
                <a:spcPts val="937"/>
              </a:spcBef>
            </a:pPr>
            <a:r>
              <a:rPr lang="zh-CN" altLang="en-US">
                <a:solidFill>
                  <a:srgbClr val="FF0000"/>
                </a:solidFill>
                <a:latin typeface="Wingdings" pitchFamily="2" charset="2"/>
                <a:ea typeface="Wingdings" pitchFamily="2" charset="2"/>
              </a:rPr>
              <a:t></a:t>
            </a:r>
            <a:r>
              <a:rPr lang="zh-CN" altLang="en-US">
                <a:solidFill>
                  <a:srgbClr val="FF0000"/>
                </a:solidFill>
                <a:latin typeface="Times New Roman" pitchFamily="18" charset="0"/>
                <a:ea typeface="Times New Roman" pitchFamily="18" charset="0"/>
              </a:rPr>
              <a:t>	</a:t>
            </a:r>
            <a:r>
              <a:rPr lang="zh-CN" altLang="en-US">
                <a:solidFill>
                  <a:srgbClr val="070707"/>
                </a:solidFill>
                <a:latin typeface="楷体" pitchFamily="49" charset="-122"/>
                <a:ea typeface="楷体" pitchFamily="49" charset="-122"/>
              </a:rPr>
              <a:t>计算机：用于自动计算或信息处理的装置或系统。</a:t>
            </a:r>
          </a:p>
          <a:p>
            <a:pPr marL="452437" lvl="0" indent="-439737">
              <a:spcBef>
                <a:spcPts val="925"/>
              </a:spcBef>
            </a:pPr>
            <a:r>
              <a:rPr lang="zh-CN" altLang="en-US" sz="2800">
                <a:solidFill>
                  <a:srgbClr val="FF0000"/>
                </a:solidFill>
                <a:latin typeface="Wingdings" pitchFamily="2" charset="2"/>
                <a:ea typeface="Wingdings" pitchFamily="2" charset="2"/>
              </a:rPr>
              <a:t></a:t>
            </a:r>
            <a:r>
              <a:rPr lang="zh-CN" altLang="en-US" sz="2800">
                <a:solidFill>
                  <a:srgbClr val="FF0000"/>
                </a:solidFill>
                <a:latin typeface="Times New Roman" pitchFamily="18" charset="0"/>
                <a:ea typeface="Times New Roman" pitchFamily="18" charset="0"/>
              </a:rPr>
              <a:t> </a:t>
            </a:r>
            <a:r>
              <a:rPr lang="zh-CN" altLang="en-US" sz="2800">
                <a:solidFill>
                  <a:srgbClr val="0000FF"/>
                </a:solidFill>
                <a:latin typeface="宋体" pitchFamily="2" charset="-122"/>
                <a:ea typeface="宋体" pitchFamily="2" charset="-122"/>
              </a:rPr>
              <a:t>计算机系统的基本构成</a:t>
            </a:r>
          </a:p>
          <a:p>
            <a:pPr marL="452437" lvl="0" indent="-439737">
              <a:spcBef>
                <a:spcPts val="937"/>
              </a:spcBef>
            </a:pPr>
            <a:r>
              <a:rPr lang="zh-CN" altLang="en-US">
                <a:solidFill>
                  <a:srgbClr val="FF0000"/>
                </a:solidFill>
                <a:latin typeface="Wingdings" pitchFamily="2" charset="2"/>
                <a:ea typeface="Wingdings" pitchFamily="2" charset="2"/>
              </a:rPr>
              <a:t></a:t>
            </a:r>
            <a:r>
              <a:rPr lang="zh-CN" altLang="en-US">
                <a:solidFill>
                  <a:srgbClr val="FF0000"/>
                </a:solidFill>
                <a:latin typeface="Times New Roman" pitchFamily="18" charset="0"/>
                <a:ea typeface="Times New Roman" pitchFamily="18" charset="0"/>
              </a:rPr>
              <a:t>	</a:t>
            </a:r>
            <a:r>
              <a:rPr lang="zh-CN" altLang="en-US">
                <a:solidFill>
                  <a:srgbClr val="070707"/>
                </a:solidFill>
                <a:latin typeface="楷体" pitchFamily="49" charset="-122"/>
                <a:ea typeface="楷体" pitchFamily="49" charset="-122"/>
              </a:rPr>
              <a:t>计算机硬件</a:t>
            </a:r>
            <a:r>
              <a:rPr lang="zh-CN" altLang="en-US">
                <a:solidFill>
                  <a:srgbClr val="070707"/>
                </a:solidFill>
                <a:latin typeface="宋体" pitchFamily="2" charset="-122"/>
                <a:ea typeface="宋体" pitchFamily="2" charset="-122"/>
              </a:rPr>
              <a:t>（</a:t>
            </a:r>
            <a:r>
              <a:rPr lang="en-US" altLang="zh-CN">
                <a:solidFill>
                  <a:srgbClr val="070707"/>
                </a:solidFill>
                <a:latin typeface="Times New Roman" pitchFamily="18" charset="0"/>
                <a:ea typeface="Times New Roman" pitchFamily="18" charset="0"/>
              </a:rPr>
              <a:t>Hardware</a:t>
            </a:r>
            <a:r>
              <a:rPr lang="zh-CN" altLang="en-US">
                <a:solidFill>
                  <a:srgbClr val="070707"/>
                </a:solidFill>
                <a:latin typeface="宋体" pitchFamily="2" charset="-122"/>
                <a:ea typeface="宋体" pitchFamily="2" charset="-122"/>
              </a:rPr>
              <a:t>）：</a:t>
            </a:r>
            <a:r>
              <a:rPr lang="zh-CN" altLang="en-US">
                <a:solidFill>
                  <a:srgbClr val="070707"/>
                </a:solidFill>
                <a:latin typeface="楷体" pitchFamily="49" charset="-122"/>
                <a:ea typeface="楷体" pitchFamily="49" charset="-122"/>
              </a:rPr>
              <a:t>主机、外部设备</a:t>
            </a:r>
          </a:p>
          <a:p>
            <a:pPr marL="452437" lvl="0" indent="-439737">
              <a:spcBef>
                <a:spcPts val="862"/>
              </a:spcBef>
            </a:pPr>
            <a:r>
              <a:rPr lang="zh-CN" altLang="en-US">
                <a:solidFill>
                  <a:srgbClr val="FF0000"/>
                </a:solidFill>
                <a:latin typeface="Wingdings" pitchFamily="2" charset="2"/>
                <a:ea typeface="Wingdings" pitchFamily="2" charset="2"/>
              </a:rPr>
              <a:t></a:t>
            </a:r>
            <a:r>
              <a:rPr lang="zh-CN" altLang="en-US">
                <a:solidFill>
                  <a:srgbClr val="FF0000"/>
                </a:solidFill>
                <a:latin typeface="Times New Roman" pitchFamily="18" charset="0"/>
                <a:ea typeface="Times New Roman" pitchFamily="18" charset="0"/>
              </a:rPr>
              <a:t>	</a:t>
            </a:r>
            <a:r>
              <a:rPr lang="zh-CN" altLang="en-US">
                <a:solidFill>
                  <a:srgbClr val="070707"/>
                </a:solidFill>
                <a:latin typeface="楷体" pitchFamily="49" charset="-122"/>
                <a:ea typeface="楷体" pitchFamily="49" charset="-122"/>
              </a:rPr>
              <a:t>计算机软件</a:t>
            </a:r>
            <a:r>
              <a:rPr lang="zh-CN" altLang="en-US">
                <a:solidFill>
                  <a:srgbClr val="070707"/>
                </a:solidFill>
                <a:latin typeface="宋体" pitchFamily="2" charset="-122"/>
                <a:ea typeface="宋体" pitchFamily="2" charset="-122"/>
              </a:rPr>
              <a:t>（</a:t>
            </a:r>
            <a:r>
              <a:rPr lang="en-US" altLang="zh-CN">
                <a:solidFill>
                  <a:srgbClr val="070707"/>
                </a:solidFill>
                <a:latin typeface="Times New Roman" pitchFamily="18" charset="0"/>
                <a:ea typeface="Times New Roman" pitchFamily="18" charset="0"/>
              </a:rPr>
              <a:t>Software</a:t>
            </a:r>
            <a:r>
              <a:rPr lang="zh-CN" altLang="en-US">
                <a:solidFill>
                  <a:srgbClr val="070707"/>
                </a:solidFill>
                <a:latin typeface="宋体" pitchFamily="2" charset="-122"/>
                <a:ea typeface="宋体" pitchFamily="2" charset="-122"/>
              </a:rPr>
              <a:t>）</a:t>
            </a:r>
            <a:r>
              <a:rPr lang="en-US" altLang="zh-CN">
                <a:solidFill>
                  <a:srgbClr val="070707"/>
                </a:solidFill>
                <a:latin typeface="Times New Roman" pitchFamily="18" charset="0"/>
                <a:ea typeface="Times New Roman" pitchFamily="18" charset="0"/>
              </a:rPr>
              <a:t>:</a:t>
            </a:r>
            <a:r>
              <a:rPr lang="zh-CN" altLang="en-US">
                <a:solidFill>
                  <a:srgbClr val="070707"/>
                </a:solidFill>
                <a:latin typeface="楷体" pitchFamily="49" charset="-122"/>
                <a:ea typeface="楷体" pitchFamily="49" charset="-122"/>
              </a:rPr>
              <a:t>系统软件、支撑软件、应用软件</a:t>
            </a:r>
          </a:p>
          <a:p>
            <a:pPr marL="452437" lvl="0" indent="-439737">
              <a:spcBef>
                <a:spcPts val="862"/>
              </a:spcBef>
            </a:pPr>
            <a:r>
              <a:rPr lang="zh-CN" altLang="en-US">
                <a:solidFill>
                  <a:srgbClr val="FF0000"/>
                </a:solidFill>
                <a:latin typeface="Wingdings" pitchFamily="2" charset="2"/>
                <a:ea typeface="Wingdings" pitchFamily="2" charset="2"/>
              </a:rPr>
              <a:t></a:t>
            </a:r>
            <a:r>
              <a:rPr lang="zh-CN" altLang="en-US">
                <a:solidFill>
                  <a:srgbClr val="FF0000"/>
                </a:solidFill>
                <a:latin typeface="Times New Roman" pitchFamily="18" charset="0"/>
                <a:ea typeface="Times New Roman" pitchFamily="18" charset="0"/>
              </a:rPr>
              <a:t>	</a:t>
            </a:r>
            <a:r>
              <a:rPr lang="zh-CN" altLang="en-US">
                <a:solidFill>
                  <a:srgbClr val="070707"/>
                </a:solidFill>
                <a:latin typeface="楷体" pitchFamily="49" charset="-122"/>
                <a:ea typeface="楷体" pitchFamily="49" charset="-122"/>
              </a:rPr>
              <a:t>计算机网络</a:t>
            </a:r>
            <a:r>
              <a:rPr lang="zh-CN" altLang="en-US">
                <a:solidFill>
                  <a:srgbClr val="070707"/>
                </a:solidFill>
                <a:latin typeface="宋体" pitchFamily="2" charset="-122"/>
                <a:ea typeface="宋体" pitchFamily="2" charset="-122"/>
              </a:rPr>
              <a:t>（</a:t>
            </a:r>
            <a:r>
              <a:rPr lang="en-US" altLang="zh-CN">
                <a:solidFill>
                  <a:srgbClr val="070707"/>
                </a:solidFill>
                <a:latin typeface="Times New Roman" pitchFamily="18" charset="0"/>
                <a:ea typeface="Times New Roman" pitchFamily="18" charset="0"/>
              </a:rPr>
              <a:t>Network</a:t>
            </a:r>
            <a:r>
              <a:rPr lang="zh-CN" altLang="en-US">
                <a:solidFill>
                  <a:srgbClr val="070707"/>
                </a:solidFill>
                <a:latin typeface="宋体" pitchFamily="2" charset="-122"/>
                <a:ea typeface="宋体" pitchFamily="2" charset="-122"/>
              </a:rPr>
              <a:t>）：</a:t>
            </a:r>
            <a:r>
              <a:rPr lang="zh-CN" altLang="en-US">
                <a:solidFill>
                  <a:srgbClr val="070707"/>
                </a:solidFill>
                <a:latin typeface="楷体" pitchFamily="49" charset="-122"/>
                <a:ea typeface="楷体" pitchFamily="49" charset="-122"/>
              </a:rPr>
              <a:t>广域网、局域网、移动网</a:t>
            </a:r>
          </a:p>
        </p:txBody>
      </p:sp>
      <p:sp>
        <p:nvSpPr>
          <p:cNvPr id="1048775" name="object 5"/>
          <p:cNvSpPr/>
          <p:nvPr/>
        </p:nvSpPr>
        <p:spPr>
          <a:xfrm>
            <a:off x="5192712" y="4405312"/>
            <a:ext cx="2198687" cy="574675"/>
          </a:xfrm>
          <a:prstGeom prst="rect">
            <a:avLst/>
          </a:prstGeom>
          <a:blipFill rotWithShape="1">
            <a:blip r:embed="rId3">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776" name="object 6"/>
          <p:cNvSpPr/>
          <p:nvPr/>
        </p:nvSpPr>
        <p:spPr>
          <a:xfrm>
            <a:off x="1992312" y="4667250"/>
            <a:ext cx="1912937" cy="312737"/>
          </a:xfrm>
          <a:prstGeom prst="rect">
            <a:avLst/>
          </a:prstGeom>
          <a:blipFill rotWithShape="1">
            <a:blip r:embed="rId4">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777" name="object 7"/>
          <p:cNvSpPr/>
          <p:nvPr/>
        </p:nvSpPr>
        <p:spPr>
          <a:xfrm>
            <a:off x="4659312" y="4862512"/>
            <a:ext cx="134937" cy="119062"/>
          </a:xfrm>
          <a:custGeom>
            <a:avLst/>
            <a:gdLst/>
            <a:ahLst/>
            <a:cxnLst/>
            <a:rect l="0" t="0" r="r" b="b"/>
            <a:pathLst>
              <a:path w="117475" h="130810">
                <a:moveTo>
                  <a:pt x="117078" y="130301"/>
                </a:moveTo>
                <a:lnTo>
                  <a:pt x="0" y="0"/>
                </a:lnTo>
                <a:lnTo>
                  <a:pt x="0" y="130301"/>
                </a:lnTo>
                <a:lnTo>
                  <a:pt x="117078" y="130301"/>
                </a:lnTo>
              </a:path>
            </a:pathLst>
          </a:custGeom>
          <a:solidFill>
            <a:srgbClr val="0000FF">
              <a:alpha val="100000"/>
            </a:srgbClr>
          </a:solidFill>
          <a:ln>
            <a:noFill/>
          </a:ln>
        </p:spPr>
      </p:sp>
      <p:sp>
        <p:nvSpPr>
          <p:cNvPr id="1048778" name="object 8"/>
          <p:cNvSpPr/>
          <p:nvPr/>
        </p:nvSpPr>
        <p:spPr>
          <a:xfrm>
            <a:off x="4652962" y="4848225"/>
            <a:ext cx="149225" cy="133350"/>
          </a:xfrm>
          <a:custGeom>
            <a:avLst/>
            <a:gdLst/>
            <a:ahLst/>
            <a:cxnLst/>
            <a:rect l="0" t="0" r="r" b="b"/>
            <a:pathLst>
              <a:path w="132079" h="146685">
                <a:moveTo>
                  <a:pt x="131792" y="146304"/>
                </a:moveTo>
                <a:lnTo>
                  <a:pt x="0" y="0"/>
                </a:lnTo>
                <a:lnTo>
                  <a:pt x="0" y="146304"/>
                </a:lnTo>
                <a:lnTo>
                  <a:pt x="2285" y="146304"/>
                </a:lnTo>
                <a:lnTo>
                  <a:pt x="2285" y="20573"/>
                </a:lnTo>
                <a:lnTo>
                  <a:pt x="12953" y="16001"/>
                </a:lnTo>
                <a:lnTo>
                  <a:pt x="12953" y="32446"/>
                </a:lnTo>
                <a:lnTo>
                  <a:pt x="115256" y="146304"/>
                </a:lnTo>
                <a:lnTo>
                  <a:pt x="131792" y="146304"/>
                </a:lnTo>
                <a:close/>
              </a:path>
              <a:path w="132079" h="146685">
                <a:moveTo>
                  <a:pt x="12953" y="32446"/>
                </a:moveTo>
                <a:lnTo>
                  <a:pt x="12953" y="16001"/>
                </a:lnTo>
                <a:lnTo>
                  <a:pt x="2285" y="20573"/>
                </a:lnTo>
                <a:lnTo>
                  <a:pt x="12953" y="32446"/>
                </a:lnTo>
                <a:close/>
              </a:path>
              <a:path w="132079" h="146685">
                <a:moveTo>
                  <a:pt x="12953" y="146304"/>
                </a:moveTo>
                <a:lnTo>
                  <a:pt x="12953" y="32446"/>
                </a:lnTo>
                <a:lnTo>
                  <a:pt x="2285" y="20573"/>
                </a:lnTo>
                <a:lnTo>
                  <a:pt x="2285" y="146304"/>
                </a:lnTo>
                <a:lnTo>
                  <a:pt x="12953" y="146304"/>
                </a:lnTo>
              </a:path>
            </a:pathLst>
          </a:custGeom>
          <a:solidFill>
            <a:srgbClr val="080808">
              <a:alpha val="100000"/>
            </a:srgbClr>
          </a:solidFill>
          <a:ln>
            <a:noFill/>
          </a:ln>
        </p:spPr>
      </p:sp>
      <p:sp>
        <p:nvSpPr>
          <p:cNvPr id="1048779" name="object 9"/>
          <p:cNvSpPr/>
          <p:nvPr/>
        </p:nvSpPr>
        <p:spPr>
          <a:xfrm>
            <a:off x="8189912" y="4862512"/>
            <a:ext cx="133350" cy="119062"/>
          </a:xfrm>
          <a:custGeom>
            <a:avLst/>
            <a:gdLst/>
            <a:ahLst/>
            <a:cxnLst/>
            <a:rect l="0" t="0" r="r" b="b"/>
            <a:pathLst>
              <a:path w="117475" h="130810">
                <a:moveTo>
                  <a:pt x="117078" y="130301"/>
                </a:moveTo>
                <a:lnTo>
                  <a:pt x="0" y="0"/>
                </a:lnTo>
                <a:lnTo>
                  <a:pt x="0" y="130301"/>
                </a:lnTo>
                <a:lnTo>
                  <a:pt x="117078" y="130301"/>
                </a:lnTo>
              </a:path>
            </a:pathLst>
          </a:custGeom>
          <a:solidFill>
            <a:srgbClr val="0000FF">
              <a:alpha val="100000"/>
            </a:srgbClr>
          </a:solidFill>
          <a:ln>
            <a:noFill/>
          </a:ln>
        </p:spPr>
      </p:sp>
      <p:sp>
        <p:nvSpPr>
          <p:cNvPr id="1048780" name="object 10"/>
          <p:cNvSpPr/>
          <p:nvPr/>
        </p:nvSpPr>
        <p:spPr>
          <a:xfrm>
            <a:off x="8183562" y="4848225"/>
            <a:ext cx="149225" cy="133350"/>
          </a:xfrm>
          <a:custGeom>
            <a:avLst/>
            <a:gdLst/>
            <a:ahLst/>
            <a:cxnLst/>
            <a:rect l="0" t="0" r="r" b="b"/>
            <a:pathLst>
              <a:path w="132079" h="146685">
                <a:moveTo>
                  <a:pt x="131792" y="146304"/>
                </a:moveTo>
                <a:lnTo>
                  <a:pt x="0" y="0"/>
                </a:lnTo>
                <a:lnTo>
                  <a:pt x="0" y="146304"/>
                </a:lnTo>
                <a:lnTo>
                  <a:pt x="1524" y="146304"/>
                </a:lnTo>
                <a:lnTo>
                  <a:pt x="1524" y="20573"/>
                </a:lnTo>
                <a:lnTo>
                  <a:pt x="12953" y="16001"/>
                </a:lnTo>
                <a:lnTo>
                  <a:pt x="12953" y="33294"/>
                </a:lnTo>
                <a:lnTo>
                  <a:pt x="114494" y="146304"/>
                </a:lnTo>
                <a:lnTo>
                  <a:pt x="131792" y="146304"/>
                </a:lnTo>
                <a:close/>
              </a:path>
              <a:path w="132079" h="146685">
                <a:moveTo>
                  <a:pt x="12953" y="33294"/>
                </a:moveTo>
                <a:lnTo>
                  <a:pt x="12953" y="16001"/>
                </a:lnTo>
                <a:lnTo>
                  <a:pt x="1524" y="20573"/>
                </a:lnTo>
                <a:lnTo>
                  <a:pt x="12953" y="33294"/>
                </a:lnTo>
                <a:close/>
              </a:path>
              <a:path w="132079" h="146685">
                <a:moveTo>
                  <a:pt x="12953" y="146304"/>
                </a:moveTo>
                <a:lnTo>
                  <a:pt x="12953" y="33294"/>
                </a:lnTo>
                <a:lnTo>
                  <a:pt x="1524" y="20573"/>
                </a:lnTo>
                <a:lnTo>
                  <a:pt x="1524" y="146304"/>
                </a:lnTo>
                <a:lnTo>
                  <a:pt x="12953" y="146304"/>
                </a:lnTo>
              </a:path>
            </a:pathLst>
          </a:custGeom>
          <a:solidFill>
            <a:srgbClr val="080808">
              <a:alpha val="100000"/>
            </a:srgbClr>
          </a:solidFill>
          <a:ln>
            <a:noFill/>
          </a:ln>
        </p:spPr>
      </p:sp>
      <p:sp>
        <p:nvSpPr>
          <p:cNvPr id="1048781" name="object 11"/>
          <p:cNvSpPr/>
          <p:nvPr/>
        </p:nvSpPr>
        <p:spPr>
          <a:xfrm>
            <a:off x="8969375" y="4537075"/>
            <a:ext cx="2135187" cy="442912"/>
          </a:xfrm>
          <a:prstGeom prst="rect">
            <a:avLst/>
          </a:prstGeom>
          <a:blipFill rotWithShape="1">
            <a:blip r:embed="rId5">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782" name="object 12"/>
          <p:cNvSpPr/>
          <p:nvPr/>
        </p:nvSpPr>
        <p:spPr>
          <a:xfrm>
            <a:off x="882650" y="4979987"/>
            <a:ext cx="10426700" cy="777875"/>
          </a:xfrm>
          <a:prstGeom prst="rect">
            <a:avLst/>
          </a:prstGeom>
          <a:blipFill rotWithShape="1">
            <a:blip r:embed="rId6">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783" name="object 13"/>
          <p:cNvSpPr/>
          <p:nvPr/>
        </p:nvSpPr>
        <p:spPr>
          <a:xfrm>
            <a:off x="5192712" y="4979987"/>
            <a:ext cx="2198687" cy="777875"/>
          </a:xfrm>
          <a:prstGeom prst="rect">
            <a:avLst/>
          </a:prstGeom>
          <a:blipFill rotWithShape="1">
            <a:blip r:embed="rId7">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784" name="object 14"/>
          <p:cNvSpPr/>
          <p:nvPr/>
        </p:nvSpPr>
        <p:spPr>
          <a:xfrm>
            <a:off x="1992312" y="4979987"/>
            <a:ext cx="1912937" cy="777875"/>
          </a:xfrm>
          <a:prstGeom prst="rect">
            <a:avLst/>
          </a:prstGeom>
          <a:blipFill rotWithShape="1">
            <a:blip r:embed="rId8">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785" name="object 15"/>
          <p:cNvSpPr/>
          <p:nvPr/>
        </p:nvSpPr>
        <p:spPr>
          <a:xfrm>
            <a:off x="4289425" y="4979987"/>
            <a:ext cx="739775" cy="534987"/>
          </a:xfrm>
          <a:custGeom>
            <a:avLst/>
            <a:gdLst/>
            <a:ahLst/>
            <a:cxnLst/>
            <a:rect l="0" t="0" r="r" b="b"/>
            <a:pathLst>
              <a:path w="648970" h="589914">
                <a:moveTo>
                  <a:pt x="324612" y="409956"/>
                </a:moveTo>
                <a:lnTo>
                  <a:pt x="324612" y="50292"/>
                </a:lnTo>
                <a:lnTo>
                  <a:pt x="0" y="50292"/>
                </a:lnTo>
                <a:lnTo>
                  <a:pt x="0" y="409956"/>
                </a:lnTo>
                <a:lnTo>
                  <a:pt x="324612" y="409956"/>
                </a:lnTo>
                <a:close/>
              </a:path>
              <a:path w="648970" h="589914">
                <a:moveTo>
                  <a:pt x="648462" y="230124"/>
                </a:moveTo>
                <a:lnTo>
                  <a:pt x="441690" y="0"/>
                </a:lnTo>
                <a:lnTo>
                  <a:pt x="324612" y="0"/>
                </a:lnTo>
                <a:lnTo>
                  <a:pt x="324612" y="589788"/>
                </a:lnTo>
                <a:lnTo>
                  <a:pt x="648462" y="230124"/>
                </a:lnTo>
              </a:path>
            </a:pathLst>
          </a:custGeom>
          <a:solidFill>
            <a:srgbClr val="0000FF">
              <a:alpha val="100000"/>
            </a:srgbClr>
          </a:solidFill>
          <a:ln>
            <a:noFill/>
          </a:ln>
        </p:spPr>
      </p:sp>
      <p:sp>
        <p:nvSpPr>
          <p:cNvPr id="1048786" name="object 16"/>
          <p:cNvSpPr/>
          <p:nvPr/>
        </p:nvSpPr>
        <p:spPr>
          <a:xfrm>
            <a:off x="4283075" y="4979987"/>
            <a:ext cx="755650" cy="550862"/>
          </a:xfrm>
          <a:custGeom>
            <a:avLst/>
            <a:gdLst/>
            <a:ahLst/>
            <a:cxnLst/>
            <a:rect l="0" t="0" r="r" b="b"/>
            <a:pathLst>
              <a:path w="662939" h="607060">
                <a:moveTo>
                  <a:pt x="330708" y="43433"/>
                </a:moveTo>
                <a:lnTo>
                  <a:pt x="0" y="43433"/>
                </a:lnTo>
                <a:lnTo>
                  <a:pt x="0" y="416813"/>
                </a:lnTo>
                <a:lnTo>
                  <a:pt x="6096" y="416813"/>
                </a:lnTo>
                <a:lnTo>
                  <a:pt x="6096" y="56387"/>
                </a:lnTo>
                <a:lnTo>
                  <a:pt x="12954" y="50291"/>
                </a:lnTo>
                <a:lnTo>
                  <a:pt x="12954" y="56387"/>
                </a:lnTo>
                <a:lnTo>
                  <a:pt x="323850" y="56387"/>
                </a:lnTo>
                <a:lnTo>
                  <a:pt x="323850" y="50291"/>
                </a:lnTo>
                <a:lnTo>
                  <a:pt x="330708" y="43433"/>
                </a:lnTo>
                <a:close/>
              </a:path>
              <a:path w="662939" h="607060">
                <a:moveTo>
                  <a:pt x="12954" y="56387"/>
                </a:moveTo>
                <a:lnTo>
                  <a:pt x="12954" y="50291"/>
                </a:lnTo>
                <a:lnTo>
                  <a:pt x="6096" y="56387"/>
                </a:lnTo>
                <a:lnTo>
                  <a:pt x="12954" y="56387"/>
                </a:lnTo>
                <a:close/>
              </a:path>
              <a:path w="662939" h="607060">
                <a:moveTo>
                  <a:pt x="12954" y="403859"/>
                </a:moveTo>
                <a:lnTo>
                  <a:pt x="12954" y="56387"/>
                </a:lnTo>
                <a:lnTo>
                  <a:pt x="6096" y="56387"/>
                </a:lnTo>
                <a:lnTo>
                  <a:pt x="6096" y="403859"/>
                </a:lnTo>
                <a:lnTo>
                  <a:pt x="12954" y="403859"/>
                </a:lnTo>
                <a:close/>
              </a:path>
              <a:path w="662939" h="607060">
                <a:moveTo>
                  <a:pt x="336804" y="574105"/>
                </a:moveTo>
                <a:lnTo>
                  <a:pt x="336804" y="403859"/>
                </a:lnTo>
                <a:lnTo>
                  <a:pt x="6096" y="403859"/>
                </a:lnTo>
                <a:lnTo>
                  <a:pt x="12954" y="409955"/>
                </a:lnTo>
                <a:lnTo>
                  <a:pt x="12954" y="416813"/>
                </a:lnTo>
                <a:lnTo>
                  <a:pt x="323850" y="416813"/>
                </a:lnTo>
                <a:lnTo>
                  <a:pt x="323850" y="409955"/>
                </a:lnTo>
                <a:lnTo>
                  <a:pt x="330708" y="416813"/>
                </a:lnTo>
                <a:lnTo>
                  <a:pt x="330708" y="580889"/>
                </a:lnTo>
                <a:lnTo>
                  <a:pt x="336804" y="574105"/>
                </a:lnTo>
                <a:close/>
              </a:path>
              <a:path w="662939" h="607060">
                <a:moveTo>
                  <a:pt x="12954" y="416813"/>
                </a:moveTo>
                <a:lnTo>
                  <a:pt x="12954" y="409955"/>
                </a:lnTo>
                <a:lnTo>
                  <a:pt x="6096" y="403859"/>
                </a:lnTo>
                <a:lnTo>
                  <a:pt x="6096" y="416813"/>
                </a:lnTo>
                <a:lnTo>
                  <a:pt x="12954" y="416813"/>
                </a:lnTo>
                <a:close/>
              </a:path>
              <a:path w="662939" h="607060">
                <a:moveTo>
                  <a:pt x="336804" y="56387"/>
                </a:moveTo>
                <a:lnTo>
                  <a:pt x="336804" y="0"/>
                </a:lnTo>
                <a:lnTo>
                  <a:pt x="323850" y="0"/>
                </a:lnTo>
                <a:lnTo>
                  <a:pt x="323850" y="43433"/>
                </a:lnTo>
                <a:lnTo>
                  <a:pt x="330708" y="43433"/>
                </a:lnTo>
                <a:lnTo>
                  <a:pt x="330708" y="56387"/>
                </a:lnTo>
                <a:lnTo>
                  <a:pt x="336804" y="56387"/>
                </a:lnTo>
                <a:close/>
              </a:path>
              <a:path w="662939" h="607060">
                <a:moveTo>
                  <a:pt x="330708" y="56387"/>
                </a:moveTo>
                <a:lnTo>
                  <a:pt x="330708" y="43433"/>
                </a:lnTo>
                <a:lnTo>
                  <a:pt x="323850" y="50291"/>
                </a:lnTo>
                <a:lnTo>
                  <a:pt x="323850" y="56387"/>
                </a:lnTo>
                <a:lnTo>
                  <a:pt x="330708" y="56387"/>
                </a:lnTo>
                <a:close/>
              </a:path>
              <a:path w="662939" h="607060">
                <a:moveTo>
                  <a:pt x="330708" y="416813"/>
                </a:moveTo>
                <a:lnTo>
                  <a:pt x="323850" y="409955"/>
                </a:lnTo>
                <a:lnTo>
                  <a:pt x="323850" y="416813"/>
                </a:lnTo>
                <a:lnTo>
                  <a:pt x="330708" y="416813"/>
                </a:lnTo>
                <a:close/>
              </a:path>
              <a:path w="662939" h="607060">
                <a:moveTo>
                  <a:pt x="330708" y="580889"/>
                </a:moveTo>
                <a:lnTo>
                  <a:pt x="330708" y="416813"/>
                </a:lnTo>
                <a:lnTo>
                  <a:pt x="323850" y="416813"/>
                </a:lnTo>
                <a:lnTo>
                  <a:pt x="323850" y="606551"/>
                </a:lnTo>
                <a:lnTo>
                  <a:pt x="326136" y="604014"/>
                </a:lnTo>
                <a:lnTo>
                  <a:pt x="326136" y="585977"/>
                </a:lnTo>
                <a:lnTo>
                  <a:pt x="330708" y="580889"/>
                </a:lnTo>
                <a:close/>
              </a:path>
              <a:path w="662939" h="607060">
                <a:moveTo>
                  <a:pt x="649986" y="244504"/>
                </a:moveTo>
                <a:lnTo>
                  <a:pt x="649986" y="234695"/>
                </a:lnTo>
                <a:lnTo>
                  <a:pt x="645877" y="230123"/>
                </a:lnTo>
                <a:lnTo>
                  <a:pt x="326136" y="585977"/>
                </a:lnTo>
                <a:lnTo>
                  <a:pt x="336804" y="589787"/>
                </a:lnTo>
                <a:lnTo>
                  <a:pt x="336804" y="592171"/>
                </a:lnTo>
                <a:lnTo>
                  <a:pt x="649986" y="244504"/>
                </a:lnTo>
                <a:close/>
              </a:path>
              <a:path w="662939" h="607060">
                <a:moveTo>
                  <a:pt x="336804" y="592171"/>
                </a:moveTo>
                <a:lnTo>
                  <a:pt x="336804" y="589787"/>
                </a:lnTo>
                <a:lnTo>
                  <a:pt x="326136" y="585977"/>
                </a:lnTo>
                <a:lnTo>
                  <a:pt x="326136" y="604014"/>
                </a:lnTo>
                <a:lnTo>
                  <a:pt x="336804" y="592171"/>
                </a:lnTo>
                <a:close/>
              </a:path>
              <a:path w="662939" h="607060">
                <a:moveTo>
                  <a:pt x="662940" y="230123"/>
                </a:moveTo>
                <a:lnTo>
                  <a:pt x="455642" y="0"/>
                </a:lnTo>
                <a:lnTo>
                  <a:pt x="439106" y="0"/>
                </a:lnTo>
                <a:lnTo>
                  <a:pt x="645877" y="230123"/>
                </a:lnTo>
                <a:lnTo>
                  <a:pt x="649986" y="225551"/>
                </a:lnTo>
                <a:lnTo>
                  <a:pt x="649986" y="244504"/>
                </a:lnTo>
                <a:lnTo>
                  <a:pt x="662940" y="230123"/>
                </a:lnTo>
                <a:close/>
              </a:path>
              <a:path w="662939" h="607060">
                <a:moveTo>
                  <a:pt x="649986" y="234695"/>
                </a:moveTo>
                <a:lnTo>
                  <a:pt x="649986" y="225551"/>
                </a:lnTo>
                <a:lnTo>
                  <a:pt x="645877" y="230123"/>
                </a:lnTo>
                <a:lnTo>
                  <a:pt x="649986" y="234695"/>
                </a:lnTo>
              </a:path>
            </a:pathLst>
          </a:custGeom>
          <a:solidFill>
            <a:srgbClr val="080808">
              <a:alpha val="100000"/>
            </a:srgbClr>
          </a:solidFill>
          <a:ln>
            <a:noFill/>
          </a:ln>
        </p:spPr>
      </p:sp>
      <p:sp>
        <p:nvSpPr>
          <p:cNvPr id="1048787" name="object 17"/>
          <p:cNvSpPr/>
          <p:nvPr/>
        </p:nvSpPr>
        <p:spPr>
          <a:xfrm>
            <a:off x="7820025" y="4979987"/>
            <a:ext cx="739775" cy="534987"/>
          </a:xfrm>
          <a:custGeom>
            <a:avLst/>
            <a:gdLst/>
            <a:ahLst/>
            <a:cxnLst/>
            <a:rect l="0" t="0" r="r" b="b"/>
            <a:pathLst>
              <a:path w="647700" h="589914">
                <a:moveTo>
                  <a:pt x="323850" y="409956"/>
                </a:moveTo>
                <a:lnTo>
                  <a:pt x="323850" y="50292"/>
                </a:lnTo>
                <a:lnTo>
                  <a:pt x="0" y="50292"/>
                </a:lnTo>
                <a:lnTo>
                  <a:pt x="0" y="409956"/>
                </a:lnTo>
                <a:lnTo>
                  <a:pt x="323850" y="409956"/>
                </a:lnTo>
                <a:close/>
              </a:path>
              <a:path w="647700" h="589914">
                <a:moveTo>
                  <a:pt x="647700" y="230124"/>
                </a:moveTo>
                <a:lnTo>
                  <a:pt x="440928" y="0"/>
                </a:lnTo>
                <a:lnTo>
                  <a:pt x="323850" y="0"/>
                </a:lnTo>
                <a:lnTo>
                  <a:pt x="323850" y="589788"/>
                </a:lnTo>
                <a:lnTo>
                  <a:pt x="647700" y="230124"/>
                </a:lnTo>
              </a:path>
            </a:pathLst>
          </a:custGeom>
          <a:solidFill>
            <a:srgbClr val="0000FF">
              <a:alpha val="100000"/>
            </a:srgbClr>
          </a:solidFill>
          <a:ln>
            <a:noFill/>
          </a:ln>
        </p:spPr>
      </p:sp>
      <p:sp>
        <p:nvSpPr>
          <p:cNvPr id="1048788" name="object 18"/>
          <p:cNvSpPr/>
          <p:nvPr/>
        </p:nvSpPr>
        <p:spPr>
          <a:xfrm>
            <a:off x="7813675" y="4979987"/>
            <a:ext cx="755650" cy="550862"/>
          </a:xfrm>
          <a:custGeom>
            <a:avLst/>
            <a:gdLst/>
            <a:ahLst/>
            <a:cxnLst/>
            <a:rect l="0" t="0" r="r" b="b"/>
            <a:pathLst>
              <a:path w="662940" h="607060">
                <a:moveTo>
                  <a:pt x="329946" y="43433"/>
                </a:moveTo>
                <a:lnTo>
                  <a:pt x="0" y="43433"/>
                </a:lnTo>
                <a:lnTo>
                  <a:pt x="0" y="416813"/>
                </a:lnTo>
                <a:lnTo>
                  <a:pt x="6096" y="416813"/>
                </a:lnTo>
                <a:lnTo>
                  <a:pt x="6096" y="56387"/>
                </a:lnTo>
                <a:lnTo>
                  <a:pt x="12192" y="50291"/>
                </a:lnTo>
                <a:lnTo>
                  <a:pt x="12192" y="56387"/>
                </a:lnTo>
                <a:lnTo>
                  <a:pt x="323850" y="56387"/>
                </a:lnTo>
                <a:lnTo>
                  <a:pt x="323850" y="50291"/>
                </a:lnTo>
                <a:lnTo>
                  <a:pt x="329946" y="43433"/>
                </a:lnTo>
                <a:close/>
              </a:path>
              <a:path w="662940" h="607060">
                <a:moveTo>
                  <a:pt x="12192" y="56387"/>
                </a:moveTo>
                <a:lnTo>
                  <a:pt x="12192" y="50291"/>
                </a:lnTo>
                <a:lnTo>
                  <a:pt x="6096" y="56387"/>
                </a:lnTo>
                <a:lnTo>
                  <a:pt x="12192" y="56387"/>
                </a:lnTo>
                <a:close/>
              </a:path>
              <a:path w="662940" h="607060">
                <a:moveTo>
                  <a:pt x="12192" y="403859"/>
                </a:moveTo>
                <a:lnTo>
                  <a:pt x="12192" y="56387"/>
                </a:lnTo>
                <a:lnTo>
                  <a:pt x="6096" y="56387"/>
                </a:lnTo>
                <a:lnTo>
                  <a:pt x="6096" y="403859"/>
                </a:lnTo>
                <a:lnTo>
                  <a:pt x="12192" y="403859"/>
                </a:lnTo>
                <a:close/>
              </a:path>
              <a:path w="662940" h="607060">
                <a:moveTo>
                  <a:pt x="336804" y="573257"/>
                </a:moveTo>
                <a:lnTo>
                  <a:pt x="336804" y="403859"/>
                </a:lnTo>
                <a:lnTo>
                  <a:pt x="6096" y="403859"/>
                </a:lnTo>
                <a:lnTo>
                  <a:pt x="12192" y="409955"/>
                </a:lnTo>
                <a:lnTo>
                  <a:pt x="12192" y="416813"/>
                </a:lnTo>
                <a:lnTo>
                  <a:pt x="323850" y="416813"/>
                </a:lnTo>
                <a:lnTo>
                  <a:pt x="323850" y="409955"/>
                </a:lnTo>
                <a:lnTo>
                  <a:pt x="329946" y="416813"/>
                </a:lnTo>
                <a:lnTo>
                  <a:pt x="329946" y="580889"/>
                </a:lnTo>
                <a:lnTo>
                  <a:pt x="336804" y="573257"/>
                </a:lnTo>
                <a:close/>
              </a:path>
              <a:path w="662940" h="607060">
                <a:moveTo>
                  <a:pt x="12192" y="416813"/>
                </a:moveTo>
                <a:lnTo>
                  <a:pt x="12192" y="409955"/>
                </a:lnTo>
                <a:lnTo>
                  <a:pt x="6096" y="403859"/>
                </a:lnTo>
                <a:lnTo>
                  <a:pt x="6096" y="416813"/>
                </a:lnTo>
                <a:lnTo>
                  <a:pt x="12192" y="416813"/>
                </a:lnTo>
                <a:close/>
              </a:path>
              <a:path w="662940" h="607060">
                <a:moveTo>
                  <a:pt x="336804" y="56387"/>
                </a:moveTo>
                <a:lnTo>
                  <a:pt x="336804" y="0"/>
                </a:lnTo>
                <a:lnTo>
                  <a:pt x="323850" y="0"/>
                </a:lnTo>
                <a:lnTo>
                  <a:pt x="323850" y="43433"/>
                </a:lnTo>
                <a:lnTo>
                  <a:pt x="329946" y="43433"/>
                </a:lnTo>
                <a:lnTo>
                  <a:pt x="329946" y="56387"/>
                </a:lnTo>
                <a:lnTo>
                  <a:pt x="336804" y="56387"/>
                </a:lnTo>
                <a:close/>
              </a:path>
              <a:path w="662940" h="607060">
                <a:moveTo>
                  <a:pt x="329946" y="56387"/>
                </a:moveTo>
                <a:lnTo>
                  <a:pt x="329946" y="43433"/>
                </a:lnTo>
                <a:lnTo>
                  <a:pt x="323850" y="50291"/>
                </a:lnTo>
                <a:lnTo>
                  <a:pt x="323850" y="56387"/>
                </a:lnTo>
                <a:lnTo>
                  <a:pt x="329946" y="56387"/>
                </a:lnTo>
                <a:close/>
              </a:path>
              <a:path w="662940" h="607060">
                <a:moveTo>
                  <a:pt x="329946" y="416813"/>
                </a:moveTo>
                <a:lnTo>
                  <a:pt x="323850" y="409955"/>
                </a:lnTo>
                <a:lnTo>
                  <a:pt x="323850" y="416813"/>
                </a:lnTo>
                <a:lnTo>
                  <a:pt x="329946" y="416813"/>
                </a:lnTo>
                <a:close/>
              </a:path>
              <a:path w="662940" h="607060">
                <a:moveTo>
                  <a:pt x="329946" y="580889"/>
                </a:moveTo>
                <a:lnTo>
                  <a:pt x="329946" y="416813"/>
                </a:lnTo>
                <a:lnTo>
                  <a:pt x="323850" y="416813"/>
                </a:lnTo>
                <a:lnTo>
                  <a:pt x="323850" y="606551"/>
                </a:lnTo>
                <a:lnTo>
                  <a:pt x="325374" y="604860"/>
                </a:lnTo>
                <a:lnTo>
                  <a:pt x="325374" y="585977"/>
                </a:lnTo>
                <a:lnTo>
                  <a:pt x="329946" y="580889"/>
                </a:lnTo>
                <a:close/>
              </a:path>
              <a:path w="662940" h="607060">
                <a:moveTo>
                  <a:pt x="649224" y="245350"/>
                </a:moveTo>
                <a:lnTo>
                  <a:pt x="649224" y="234695"/>
                </a:lnTo>
                <a:lnTo>
                  <a:pt x="645115" y="230123"/>
                </a:lnTo>
                <a:lnTo>
                  <a:pt x="325374" y="585977"/>
                </a:lnTo>
                <a:lnTo>
                  <a:pt x="336804" y="589787"/>
                </a:lnTo>
                <a:lnTo>
                  <a:pt x="336804" y="592171"/>
                </a:lnTo>
                <a:lnTo>
                  <a:pt x="649224" y="245350"/>
                </a:lnTo>
                <a:close/>
              </a:path>
              <a:path w="662940" h="607060">
                <a:moveTo>
                  <a:pt x="336804" y="592171"/>
                </a:moveTo>
                <a:lnTo>
                  <a:pt x="336804" y="589787"/>
                </a:lnTo>
                <a:lnTo>
                  <a:pt x="325374" y="585977"/>
                </a:lnTo>
                <a:lnTo>
                  <a:pt x="325374" y="604860"/>
                </a:lnTo>
                <a:lnTo>
                  <a:pt x="336804" y="592171"/>
                </a:lnTo>
                <a:close/>
              </a:path>
              <a:path w="662940" h="607060">
                <a:moveTo>
                  <a:pt x="662940" y="230123"/>
                </a:moveTo>
                <a:lnTo>
                  <a:pt x="455642" y="0"/>
                </a:lnTo>
                <a:lnTo>
                  <a:pt x="438344" y="0"/>
                </a:lnTo>
                <a:lnTo>
                  <a:pt x="645115" y="230123"/>
                </a:lnTo>
                <a:lnTo>
                  <a:pt x="649224" y="225551"/>
                </a:lnTo>
                <a:lnTo>
                  <a:pt x="649224" y="245350"/>
                </a:lnTo>
                <a:lnTo>
                  <a:pt x="662940" y="230123"/>
                </a:lnTo>
                <a:close/>
              </a:path>
              <a:path w="662940" h="607060">
                <a:moveTo>
                  <a:pt x="649224" y="234695"/>
                </a:moveTo>
                <a:lnTo>
                  <a:pt x="649224" y="225551"/>
                </a:lnTo>
                <a:lnTo>
                  <a:pt x="645115" y="230123"/>
                </a:lnTo>
                <a:lnTo>
                  <a:pt x="649224" y="234695"/>
                </a:lnTo>
              </a:path>
            </a:pathLst>
          </a:custGeom>
          <a:solidFill>
            <a:srgbClr val="080808">
              <a:alpha val="100000"/>
            </a:srgbClr>
          </a:solidFill>
          <a:ln>
            <a:noFill/>
          </a:ln>
        </p:spPr>
      </p:sp>
      <p:sp>
        <p:nvSpPr>
          <p:cNvPr id="1048789" name="object 19"/>
          <p:cNvSpPr/>
          <p:nvPr/>
        </p:nvSpPr>
        <p:spPr>
          <a:xfrm>
            <a:off x="8969375" y="4979987"/>
            <a:ext cx="2135187" cy="777875"/>
          </a:xfrm>
          <a:prstGeom prst="rect">
            <a:avLst/>
          </a:prstGeom>
          <a:blipFill rotWithShape="1">
            <a:blip r:embed="rId9">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790" name="object 20"/>
          <p:cNvSpPr/>
          <p:nvPr/>
        </p:nvSpPr>
        <p:spPr>
          <a:xfrm>
            <a:off x="882650" y="5757862"/>
            <a:ext cx="10426700" cy="777875"/>
          </a:xfrm>
          <a:prstGeom prst="rect">
            <a:avLst/>
          </a:prstGeom>
          <a:blipFill rotWithShape="1">
            <a:blip r:embed="rId10">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791" name="object 21"/>
          <p:cNvSpPr/>
          <p:nvPr/>
        </p:nvSpPr>
        <p:spPr>
          <a:xfrm>
            <a:off x="5192712" y="5757862"/>
            <a:ext cx="2198687" cy="342900"/>
          </a:xfrm>
          <a:prstGeom prst="rect">
            <a:avLst/>
          </a:prstGeom>
          <a:blipFill rotWithShape="1">
            <a:blip r:embed="rId11">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792" name="object 22"/>
          <p:cNvSpPr/>
          <p:nvPr/>
        </p:nvSpPr>
        <p:spPr>
          <a:xfrm>
            <a:off x="1992312" y="5757862"/>
            <a:ext cx="1912937" cy="84137"/>
          </a:xfrm>
          <a:prstGeom prst="rect">
            <a:avLst/>
          </a:prstGeom>
          <a:blipFill rotWithShape="1">
            <a:blip r:embed="rId12">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793" name="object 23"/>
          <p:cNvSpPr/>
          <p:nvPr/>
        </p:nvSpPr>
        <p:spPr>
          <a:xfrm>
            <a:off x="8969375" y="5757862"/>
            <a:ext cx="2135187" cy="49212"/>
          </a:xfrm>
          <a:prstGeom prst="rect">
            <a:avLst/>
          </a:prstGeom>
          <a:blipFill rotWithShape="1">
            <a:blip r:embed="rId13">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794" name="object 24"/>
          <p:cNvSpPr txBox="1"/>
          <p:nvPr/>
        </p:nvSpPr>
        <p:spPr>
          <a:xfrm>
            <a:off x="4297362" y="5637212"/>
            <a:ext cx="609600" cy="307975"/>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2700" lvl="0" indent="0">
              <a:lnSpc>
                <a:spcPts val="2375"/>
              </a:lnSpc>
            </a:pPr>
            <a:r>
              <a:rPr lang="zh-CN" altLang="en-US" sz="2000">
                <a:solidFill>
                  <a:srgbClr val="070707"/>
                </a:solidFill>
                <a:latin typeface="宋体" pitchFamily="2" charset="-122"/>
                <a:ea typeface="宋体" pitchFamily="2" charset="-122"/>
              </a:rPr>
              <a:t>输入</a:t>
            </a:r>
          </a:p>
        </p:txBody>
      </p:sp>
      <p:sp>
        <p:nvSpPr>
          <p:cNvPr id="1048795" name="object 25"/>
          <p:cNvSpPr txBox="1"/>
          <p:nvPr/>
        </p:nvSpPr>
        <p:spPr>
          <a:xfrm>
            <a:off x="7853362" y="5637212"/>
            <a:ext cx="609600" cy="307975"/>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2700" lvl="0" indent="0">
              <a:lnSpc>
                <a:spcPts val="2375"/>
              </a:lnSpc>
            </a:pPr>
            <a:r>
              <a:rPr lang="zh-CN" altLang="en-US" sz="2000">
                <a:solidFill>
                  <a:srgbClr val="070707"/>
                </a:solidFill>
                <a:latin typeface="宋体" pitchFamily="2" charset="-122"/>
                <a:ea typeface="宋体" pitchFamily="2" charset="-122"/>
              </a:rPr>
              <a:t>输出</a:t>
            </a:r>
          </a:p>
        </p:txBody>
      </p:sp>
      <p:sp>
        <p:nvSpPr>
          <p:cNvPr id="1048796" name="object 26"/>
          <p:cNvSpPr txBox="1"/>
          <p:nvPr/>
        </p:nvSpPr>
        <p:spPr>
          <a:xfrm>
            <a:off x="2081212" y="5927725"/>
            <a:ext cx="1482725" cy="307975"/>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2700" lvl="0" indent="0">
              <a:lnSpc>
                <a:spcPts val="2375"/>
              </a:lnSpc>
            </a:pPr>
            <a:r>
              <a:rPr lang="zh-CN" altLang="en-US" sz="2000">
                <a:solidFill>
                  <a:srgbClr val="0000FF"/>
                </a:solidFill>
                <a:latin typeface="宋体" pitchFamily="2" charset="-122"/>
                <a:ea typeface="宋体" pitchFamily="2" charset="-122"/>
              </a:rPr>
              <a:t>程序与数据</a:t>
            </a:r>
          </a:p>
        </p:txBody>
      </p:sp>
      <p:sp>
        <p:nvSpPr>
          <p:cNvPr id="1048797" name="object 27"/>
          <p:cNvSpPr txBox="1"/>
          <p:nvPr/>
        </p:nvSpPr>
        <p:spPr>
          <a:xfrm>
            <a:off x="9820275" y="5899150"/>
            <a:ext cx="609600" cy="307975"/>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2700" lvl="0" indent="0">
              <a:lnSpc>
                <a:spcPts val="2375"/>
              </a:lnSpc>
            </a:pPr>
            <a:r>
              <a:rPr lang="zh-CN" altLang="en-US" sz="2000">
                <a:solidFill>
                  <a:srgbClr val="0000FF"/>
                </a:solidFill>
                <a:latin typeface="宋体" pitchFamily="2" charset="-122"/>
                <a:ea typeface="宋体" pitchFamily="2" charset="-122"/>
              </a:rPr>
              <a:t>结果</a:t>
            </a:r>
          </a:p>
        </p:txBody>
      </p:sp>
      <p:sp>
        <p:nvSpPr>
          <p:cNvPr id="1048798" name="object 28"/>
          <p:cNvSpPr txBox="1"/>
          <p:nvPr/>
        </p:nvSpPr>
        <p:spPr>
          <a:xfrm>
            <a:off x="5830887" y="6000750"/>
            <a:ext cx="900112" cy="307975"/>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2700" lvl="0" indent="0">
              <a:lnSpc>
                <a:spcPts val="2375"/>
              </a:lnSpc>
            </a:pPr>
            <a:r>
              <a:rPr lang="zh-CN" altLang="en-US" sz="2000">
                <a:solidFill>
                  <a:srgbClr val="0000FF"/>
                </a:solidFill>
                <a:latin typeface="宋体" pitchFamily="2" charset="-122"/>
                <a:ea typeface="宋体" pitchFamily="2" charset="-122"/>
              </a:rPr>
              <a:t>计算机</a:t>
            </a:r>
          </a:p>
        </p:txBody>
      </p:sp>
      <p:sp>
        <p:nvSpPr>
          <p:cNvPr id="1048799" name="object 2"/>
          <p:cNvSpPr>
            <a:spLocks noGrp="1"/>
          </p:cNvSpPr>
          <p:nvPr>
            <p:ph type="title"/>
          </p:nvPr>
        </p:nvSpPr>
        <p:spPr>
          <a:xfrm>
            <a:off x="1416050" y="409575"/>
            <a:ext cx="9251950" cy="654050"/>
          </a:xfrm>
          <a:prstGeom prst="rect">
            <a:avLst/>
          </a:prstGeom>
          <a:noFill/>
          <a:ln>
            <a:noFill/>
          </a:ln>
        </p:spPr>
        <p:txBody>
          <a:bodyPr vert="horz" lIns="0" tIns="0" rIns="0" bIns="0" anchor="ctr">
            <a:spAutoFit/>
          </a:bodyPr>
          <a:lstStyle>
            <a:lvl1pPr marL="0" indent="0" algn="l" rtl="0" fontAlgn="base">
              <a:lnSpc>
                <a:spcPct val="100000"/>
              </a:lnSpc>
              <a:spcBef>
                <a:spcPct val="0"/>
              </a:spcBef>
              <a:spcAft>
                <a:spcPct val="0"/>
              </a:spcAft>
              <a:buFontTx/>
              <a:buNone/>
              <a:defRPr sz="3500" b="0" i="0" u="none" baseline="0">
                <a:solidFill>
                  <a:srgbClr val="297199"/>
                </a:solidFill>
                <a:latin typeface="-소망M" pitchFamily="18" charset="-127"/>
                <a:ea typeface="-소망M" pitchFamily="18" charset="-127"/>
                <a:sym typeface="Arial" pitchFamily="34" charset="0"/>
              </a:defRPr>
            </a:lvl1pPr>
          </a:lstStyle>
          <a:p>
            <a:pPr marL="12700" lvl="0" indent="0">
              <a:lnSpc>
                <a:spcPts val="5125"/>
              </a:lnSpc>
            </a:pPr>
            <a:r>
              <a:rPr lang="zh-CN" altLang="en-US" sz="4400" b="1">
                <a:solidFill>
                  <a:srgbClr val="FF0000"/>
                </a:solidFill>
                <a:latin typeface="黑体" pitchFamily="49" charset="-122"/>
                <a:ea typeface="黑体" pitchFamily="49" charset="-122"/>
              </a:rPr>
              <a:t>计算机系统</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01" name="object 16"/>
          <p:cNvSpPr/>
          <p:nvPr/>
        </p:nvSpPr>
        <p:spPr>
          <a:xfrm>
            <a:off x="882650" y="2668587"/>
            <a:ext cx="10426700" cy="777875"/>
          </a:xfrm>
          <a:prstGeom prst="rect">
            <a:avLst/>
          </a:prstGeom>
          <a:blipFill rotWithShape="1">
            <a:blip r:embed="rId3">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802" name="object 3"/>
          <p:cNvSpPr/>
          <p:nvPr/>
        </p:nvSpPr>
        <p:spPr>
          <a:xfrm>
            <a:off x="882650" y="315912"/>
            <a:ext cx="10426700" cy="1555750"/>
          </a:xfrm>
          <a:prstGeom prst="rect">
            <a:avLst/>
          </a:prstGeom>
          <a:blipFill rotWithShape="1">
            <a:blip r:embed="rId4">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803" name="object 4"/>
          <p:cNvSpPr/>
          <p:nvPr/>
        </p:nvSpPr>
        <p:spPr>
          <a:xfrm>
            <a:off x="1398587" y="1511300"/>
            <a:ext cx="1704975" cy="360362"/>
          </a:xfrm>
          <a:prstGeom prst="rect">
            <a:avLst/>
          </a:prstGeom>
          <a:blipFill rotWithShape="1">
            <a:blip r:embed="rId5">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804" name="object 5"/>
          <p:cNvSpPr/>
          <p:nvPr/>
        </p:nvSpPr>
        <p:spPr>
          <a:xfrm>
            <a:off x="4827587" y="1649412"/>
            <a:ext cx="193675" cy="222250"/>
          </a:xfrm>
          <a:custGeom>
            <a:avLst/>
            <a:gdLst/>
            <a:ahLst/>
            <a:cxnLst/>
            <a:rect l="0" t="0" r="r" b="b"/>
            <a:pathLst>
              <a:path w="170179" h="243839">
                <a:moveTo>
                  <a:pt x="169925" y="28956"/>
                </a:moveTo>
                <a:lnTo>
                  <a:pt x="169925" y="0"/>
                </a:lnTo>
                <a:lnTo>
                  <a:pt x="147401" y="379"/>
                </a:lnTo>
                <a:lnTo>
                  <a:pt x="95909" y="3195"/>
                </a:lnTo>
                <a:lnTo>
                  <a:pt x="52305" y="8600"/>
                </a:lnTo>
                <a:lnTo>
                  <a:pt x="7619" y="25146"/>
                </a:lnTo>
                <a:lnTo>
                  <a:pt x="6095" y="25908"/>
                </a:lnTo>
                <a:lnTo>
                  <a:pt x="5333" y="26670"/>
                </a:lnTo>
                <a:lnTo>
                  <a:pt x="5333" y="27432"/>
                </a:lnTo>
                <a:lnTo>
                  <a:pt x="4571" y="27432"/>
                </a:lnTo>
                <a:lnTo>
                  <a:pt x="3809" y="28956"/>
                </a:lnTo>
                <a:lnTo>
                  <a:pt x="2285" y="30480"/>
                </a:lnTo>
                <a:lnTo>
                  <a:pt x="2285" y="32004"/>
                </a:lnTo>
                <a:lnTo>
                  <a:pt x="1523" y="33528"/>
                </a:lnTo>
                <a:lnTo>
                  <a:pt x="761" y="34290"/>
                </a:lnTo>
                <a:lnTo>
                  <a:pt x="0" y="35814"/>
                </a:lnTo>
                <a:lnTo>
                  <a:pt x="0" y="243839"/>
                </a:lnTo>
                <a:lnTo>
                  <a:pt x="25907" y="243839"/>
                </a:lnTo>
                <a:lnTo>
                  <a:pt x="25907" y="46482"/>
                </a:lnTo>
                <a:lnTo>
                  <a:pt x="27431" y="44958"/>
                </a:lnTo>
                <a:lnTo>
                  <a:pt x="28193" y="41148"/>
                </a:lnTo>
                <a:lnTo>
                  <a:pt x="28193" y="44958"/>
                </a:lnTo>
                <a:lnTo>
                  <a:pt x="33896" y="42735"/>
                </a:lnTo>
                <a:lnTo>
                  <a:pt x="42227" y="39624"/>
                </a:lnTo>
                <a:lnTo>
                  <a:pt x="48005" y="38862"/>
                </a:lnTo>
                <a:lnTo>
                  <a:pt x="52577" y="38100"/>
                </a:lnTo>
                <a:lnTo>
                  <a:pt x="101402" y="31320"/>
                </a:lnTo>
                <a:lnTo>
                  <a:pt x="139445" y="28956"/>
                </a:lnTo>
                <a:lnTo>
                  <a:pt x="169925" y="28956"/>
                </a:lnTo>
                <a:close/>
              </a:path>
              <a:path w="170179" h="243839">
                <a:moveTo>
                  <a:pt x="26669" y="45720"/>
                </a:moveTo>
                <a:lnTo>
                  <a:pt x="25907" y="46482"/>
                </a:lnTo>
                <a:lnTo>
                  <a:pt x="25907" y="47244"/>
                </a:lnTo>
                <a:lnTo>
                  <a:pt x="26669" y="45720"/>
                </a:lnTo>
                <a:close/>
              </a:path>
              <a:path w="170179" h="243839">
                <a:moveTo>
                  <a:pt x="28193" y="243839"/>
                </a:moveTo>
                <a:lnTo>
                  <a:pt x="28193" y="44958"/>
                </a:lnTo>
                <a:lnTo>
                  <a:pt x="27431" y="45720"/>
                </a:lnTo>
                <a:lnTo>
                  <a:pt x="26923" y="45720"/>
                </a:lnTo>
                <a:lnTo>
                  <a:pt x="25907" y="47244"/>
                </a:lnTo>
                <a:lnTo>
                  <a:pt x="25907" y="243839"/>
                </a:lnTo>
                <a:lnTo>
                  <a:pt x="28193" y="243839"/>
                </a:lnTo>
                <a:close/>
              </a:path>
              <a:path w="170179" h="243839">
                <a:moveTo>
                  <a:pt x="27431" y="44958"/>
                </a:moveTo>
                <a:lnTo>
                  <a:pt x="26669" y="45720"/>
                </a:lnTo>
                <a:lnTo>
                  <a:pt x="26923" y="45720"/>
                </a:lnTo>
                <a:lnTo>
                  <a:pt x="27431" y="44958"/>
                </a:lnTo>
                <a:close/>
              </a:path>
              <a:path w="170179" h="243839">
                <a:moveTo>
                  <a:pt x="28193" y="44958"/>
                </a:moveTo>
                <a:lnTo>
                  <a:pt x="28193" y="44196"/>
                </a:lnTo>
                <a:lnTo>
                  <a:pt x="27431" y="44958"/>
                </a:lnTo>
                <a:lnTo>
                  <a:pt x="26923" y="45720"/>
                </a:lnTo>
                <a:lnTo>
                  <a:pt x="27431" y="45720"/>
                </a:lnTo>
                <a:lnTo>
                  <a:pt x="28193" y="44958"/>
                </a:lnTo>
                <a:close/>
              </a:path>
              <a:path w="170179" h="243839">
                <a:moveTo>
                  <a:pt x="28193" y="44196"/>
                </a:moveTo>
                <a:lnTo>
                  <a:pt x="28193" y="41148"/>
                </a:lnTo>
                <a:lnTo>
                  <a:pt x="27431" y="44958"/>
                </a:lnTo>
                <a:lnTo>
                  <a:pt x="28193" y="44196"/>
                </a:lnTo>
              </a:path>
            </a:pathLst>
          </a:custGeom>
          <a:solidFill>
            <a:srgbClr val="080808">
              <a:alpha val="100000"/>
            </a:srgbClr>
          </a:solidFill>
          <a:ln>
            <a:noFill/>
          </a:ln>
        </p:spPr>
      </p:sp>
      <p:sp>
        <p:nvSpPr>
          <p:cNvPr id="1048805" name="object 6"/>
          <p:cNvSpPr txBox="1"/>
          <p:nvPr/>
        </p:nvSpPr>
        <p:spPr>
          <a:xfrm>
            <a:off x="5121275" y="1517650"/>
            <a:ext cx="1771650" cy="346075"/>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2700" lvl="0" indent="0">
              <a:lnSpc>
                <a:spcPts val="2737"/>
              </a:lnSpc>
            </a:pPr>
            <a:r>
              <a:rPr lang="zh-CN" altLang="en-US">
                <a:solidFill>
                  <a:srgbClr val="070707"/>
                </a:solidFill>
                <a:latin typeface="宋体" pitchFamily="2" charset="-122"/>
                <a:ea typeface="宋体" pitchFamily="2" charset="-122"/>
              </a:rPr>
              <a:t>中央处理器</a:t>
            </a:r>
          </a:p>
        </p:txBody>
      </p:sp>
      <p:sp>
        <p:nvSpPr>
          <p:cNvPr id="1048806" name="object 7"/>
          <p:cNvSpPr/>
          <p:nvPr/>
        </p:nvSpPr>
        <p:spPr>
          <a:xfrm>
            <a:off x="6983412" y="1793875"/>
            <a:ext cx="590550" cy="0"/>
          </a:xfrm>
          <a:custGeom>
            <a:avLst/>
            <a:gdLst/>
            <a:ahLst/>
            <a:cxnLst/>
            <a:rect l="0" t="0" r="r" b="b"/>
            <a:pathLst>
              <a:path w="517525">
                <a:moveTo>
                  <a:pt x="0" y="0"/>
                </a:moveTo>
                <a:lnTo>
                  <a:pt x="517398" y="0"/>
                </a:lnTo>
              </a:path>
            </a:pathLst>
          </a:custGeom>
          <a:noFill/>
          <a:ln w="30225" cap="flat" cmpd="sng">
            <a:solidFill>
              <a:srgbClr val="080808">
                <a:alpha val="100000"/>
              </a:srgbClr>
            </a:solidFill>
            <a:prstDash val="solid"/>
            <a:round/>
          </a:ln>
        </p:spPr>
      </p:sp>
      <p:sp>
        <p:nvSpPr>
          <p:cNvPr id="1048807" name="object 8"/>
          <p:cNvSpPr txBox="1"/>
          <p:nvPr/>
        </p:nvSpPr>
        <p:spPr>
          <a:xfrm>
            <a:off x="7675562" y="1633537"/>
            <a:ext cx="2471737" cy="358775"/>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2700" lvl="0" indent="0">
              <a:lnSpc>
                <a:spcPts val="2837"/>
              </a:lnSpc>
            </a:pPr>
            <a:r>
              <a:rPr lang="zh-CN" altLang="en-US">
                <a:solidFill>
                  <a:srgbClr val="070707"/>
                </a:solidFill>
                <a:latin typeface="宋体" pitchFamily="2" charset="-122"/>
                <a:ea typeface="宋体" pitchFamily="2" charset="-122"/>
              </a:rPr>
              <a:t>控制器、运算器</a:t>
            </a:r>
          </a:p>
        </p:txBody>
      </p:sp>
      <p:sp>
        <p:nvSpPr>
          <p:cNvPr id="1048808" name="object 9"/>
          <p:cNvSpPr/>
          <p:nvPr/>
        </p:nvSpPr>
        <p:spPr>
          <a:xfrm>
            <a:off x="882650" y="1871662"/>
            <a:ext cx="10426700" cy="776287"/>
          </a:xfrm>
          <a:prstGeom prst="rect">
            <a:avLst/>
          </a:prstGeom>
          <a:blipFill rotWithShape="1">
            <a:blip r:embed="rId6">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809" name="object 10"/>
          <p:cNvSpPr/>
          <p:nvPr/>
        </p:nvSpPr>
        <p:spPr>
          <a:xfrm>
            <a:off x="1398587" y="1871662"/>
            <a:ext cx="1704975" cy="776287"/>
          </a:xfrm>
          <a:prstGeom prst="rect">
            <a:avLst/>
          </a:prstGeom>
          <a:blipFill rotWithShape="1">
            <a:blip r:embed="rId7">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810" name="object 11"/>
          <p:cNvSpPr/>
          <p:nvPr/>
        </p:nvSpPr>
        <p:spPr>
          <a:xfrm>
            <a:off x="3579812" y="2174875"/>
            <a:ext cx="209550" cy="474662"/>
          </a:xfrm>
          <a:custGeom>
            <a:avLst/>
            <a:gdLst/>
            <a:ahLst/>
            <a:cxnLst/>
            <a:rect l="0" t="0" r="r" b="b"/>
            <a:pathLst>
              <a:path w="184150" h="523239">
                <a:moveTo>
                  <a:pt x="183642" y="28955"/>
                </a:moveTo>
                <a:lnTo>
                  <a:pt x="183642" y="0"/>
                </a:lnTo>
                <a:lnTo>
                  <a:pt x="160925" y="293"/>
                </a:lnTo>
                <a:lnTo>
                  <a:pt x="111063" y="2990"/>
                </a:lnTo>
                <a:lnTo>
                  <a:pt x="66456" y="7753"/>
                </a:lnTo>
                <a:lnTo>
                  <a:pt x="26921" y="17025"/>
                </a:lnTo>
                <a:lnTo>
                  <a:pt x="6857" y="28193"/>
                </a:lnTo>
                <a:lnTo>
                  <a:pt x="6095" y="28193"/>
                </a:lnTo>
                <a:lnTo>
                  <a:pt x="6095" y="28955"/>
                </a:lnTo>
                <a:lnTo>
                  <a:pt x="5333" y="29717"/>
                </a:lnTo>
                <a:lnTo>
                  <a:pt x="4571" y="31241"/>
                </a:lnTo>
                <a:lnTo>
                  <a:pt x="3047" y="32765"/>
                </a:lnTo>
                <a:lnTo>
                  <a:pt x="1523" y="35813"/>
                </a:lnTo>
                <a:lnTo>
                  <a:pt x="1523" y="36575"/>
                </a:lnTo>
                <a:lnTo>
                  <a:pt x="761" y="38100"/>
                </a:lnTo>
                <a:lnTo>
                  <a:pt x="761" y="41147"/>
                </a:lnTo>
                <a:lnTo>
                  <a:pt x="0" y="41909"/>
                </a:lnTo>
                <a:lnTo>
                  <a:pt x="0" y="522732"/>
                </a:lnTo>
                <a:lnTo>
                  <a:pt x="26670" y="522732"/>
                </a:lnTo>
                <a:lnTo>
                  <a:pt x="26669" y="48767"/>
                </a:lnTo>
                <a:lnTo>
                  <a:pt x="27431" y="47243"/>
                </a:lnTo>
                <a:lnTo>
                  <a:pt x="27431" y="47497"/>
                </a:lnTo>
                <a:lnTo>
                  <a:pt x="28302" y="46046"/>
                </a:lnTo>
                <a:lnTo>
                  <a:pt x="28955" y="43433"/>
                </a:lnTo>
                <a:lnTo>
                  <a:pt x="28955" y="46949"/>
                </a:lnTo>
                <a:lnTo>
                  <a:pt x="76536" y="34997"/>
                </a:lnTo>
                <a:lnTo>
                  <a:pt x="117178" y="31147"/>
                </a:lnTo>
                <a:lnTo>
                  <a:pt x="155546" y="29429"/>
                </a:lnTo>
                <a:lnTo>
                  <a:pt x="166877" y="28955"/>
                </a:lnTo>
                <a:lnTo>
                  <a:pt x="183642" y="28955"/>
                </a:lnTo>
                <a:close/>
              </a:path>
              <a:path w="184150" h="523239">
                <a:moveTo>
                  <a:pt x="27431" y="47497"/>
                </a:moveTo>
                <a:lnTo>
                  <a:pt x="27431" y="47243"/>
                </a:lnTo>
                <a:lnTo>
                  <a:pt x="26669" y="48767"/>
                </a:lnTo>
                <a:lnTo>
                  <a:pt x="27431" y="47497"/>
                </a:lnTo>
                <a:close/>
              </a:path>
              <a:path w="184150" h="523239">
                <a:moveTo>
                  <a:pt x="28302" y="46046"/>
                </a:moveTo>
                <a:lnTo>
                  <a:pt x="26669" y="48767"/>
                </a:lnTo>
                <a:lnTo>
                  <a:pt x="28193" y="47320"/>
                </a:lnTo>
                <a:lnTo>
                  <a:pt x="28193" y="46481"/>
                </a:lnTo>
                <a:lnTo>
                  <a:pt x="28302" y="46046"/>
                </a:lnTo>
                <a:close/>
              </a:path>
              <a:path w="184150" h="523239">
                <a:moveTo>
                  <a:pt x="28956" y="522732"/>
                </a:moveTo>
                <a:lnTo>
                  <a:pt x="28955" y="46949"/>
                </a:lnTo>
                <a:lnTo>
                  <a:pt x="28342" y="47179"/>
                </a:lnTo>
                <a:lnTo>
                  <a:pt x="26669" y="48767"/>
                </a:lnTo>
                <a:lnTo>
                  <a:pt x="26670" y="522732"/>
                </a:lnTo>
                <a:lnTo>
                  <a:pt x="28956" y="522732"/>
                </a:lnTo>
                <a:close/>
              </a:path>
              <a:path w="184150" h="523239">
                <a:moveTo>
                  <a:pt x="28955" y="44957"/>
                </a:moveTo>
                <a:lnTo>
                  <a:pt x="28302" y="46046"/>
                </a:lnTo>
                <a:lnTo>
                  <a:pt x="28193" y="46481"/>
                </a:lnTo>
                <a:lnTo>
                  <a:pt x="28955" y="44957"/>
                </a:lnTo>
                <a:close/>
              </a:path>
              <a:path w="184150" h="523239">
                <a:moveTo>
                  <a:pt x="28955" y="46949"/>
                </a:moveTo>
                <a:lnTo>
                  <a:pt x="28955" y="44957"/>
                </a:lnTo>
                <a:lnTo>
                  <a:pt x="28193" y="46481"/>
                </a:lnTo>
                <a:lnTo>
                  <a:pt x="28193" y="47320"/>
                </a:lnTo>
                <a:lnTo>
                  <a:pt x="28342" y="47179"/>
                </a:lnTo>
                <a:lnTo>
                  <a:pt x="28955" y="46949"/>
                </a:lnTo>
                <a:close/>
              </a:path>
              <a:path w="184150" h="523239">
                <a:moveTo>
                  <a:pt x="28955" y="44957"/>
                </a:moveTo>
                <a:lnTo>
                  <a:pt x="28955" y="43433"/>
                </a:lnTo>
                <a:lnTo>
                  <a:pt x="28302" y="46046"/>
                </a:lnTo>
                <a:lnTo>
                  <a:pt x="28955" y="44957"/>
                </a:lnTo>
              </a:path>
            </a:pathLst>
          </a:custGeom>
          <a:solidFill>
            <a:srgbClr val="080808">
              <a:alpha val="100000"/>
            </a:srgbClr>
          </a:solidFill>
          <a:ln>
            <a:noFill/>
          </a:ln>
        </p:spPr>
      </p:sp>
      <p:sp>
        <p:nvSpPr>
          <p:cNvPr id="1048811" name="object 12"/>
          <p:cNvSpPr txBox="1"/>
          <p:nvPr/>
        </p:nvSpPr>
        <p:spPr>
          <a:xfrm>
            <a:off x="3868737" y="1993900"/>
            <a:ext cx="725487" cy="358775"/>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2700" lvl="0" indent="0">
              <a:lnSpc>
                <a:spcPts val="2837"/>
              </a:lnSpc>
            </a:pPr>
            <a:r>
              <a:rPr lang="zh-CN" altLang="en-US">
                <a:solidFill>
                  <a:srgbClr val="0000FF"/>
                </a:solidFill>
                <a:latin typeface="宋体" pitchFamily="2" charset="-122"/>
                <a:ea typeface="宋体" pitchFamily="2" charset="-122"/>
              </a:rPr>
              <a:t>主机</a:t>
            </a:r>
          </a:p>
        </p:txBody>
      </p:sp>
      <p:sp>
        <p:nvSpPr>
          <p:cNvPr id="1048812" name="object 13"/>
          <p:cNvSpPr/>
          <p:nvPr/>
        </p:nvSpPr>
        <p:spPr>
          <a:xfrm>
            <a:off x="4648200" y="1871662"/>
            <a:ext cx="373062" cy="684212"/>
          </a:xfrm>
          <a:custGeom>
            <a:avLst/>
            <a:gdLst/>
            <a:ahLst/>
            <a:cxnLst/>
            <a:rect l="0" t="0" r="r" b="b"/>
            <a:pathLst>
              <a:path w="326389" h="754380">
                <a:moveTo>
                  <a:pt x="155189" y="255218"/>
                </a:moveTo>
                <a:lnTo>
                  <a:pt x="107377" y="245642"/>
                </a:lnTo>
                <a:lnTo>
                  <a:pt x="66892" y="242601"/>
                </a:lnTo>
                <a:lnTo>
                  <a:pt x="41834" y="241422"/>
                </a:lnTo>
                <a:lnTo>
                  <a:pt x="30480" y="240792"/>
                </a:lnTo>
                <a:lnTo>
                  <a:pt x="6096" y="240792"/>
                </a:lnTo>
                <a:lnTo>
                  <a:pt x="0" y="247650"/>
                </a:lnTo>
                <a:lnTo>
                  <a:pt x="0" y="262890"/>
                </a:lnTo>
                <a:lnTo>
                  <a:pt x="6096" y="269748"/>
                </a:lnTo>
                <a:lnTo>
                  <a:pt x="14478" y="269748"/>
                </a:lnTo>
                <a:lnTo>
                  <a:pt x="33746" y="268923"/>
                </a:lnTo>
                <a:lnTo>
                  <a:pt x="45720" y="268635"/>
                </a:lnTo>
                <a:lnTo>
                  <a:pt x="83832" y="266802"/>
                </a:lnTo>
                <a:lnTo>
                  <a:pt x="126864" y="261888"/>
                </a:lnTo>
                <a:lnTo>
                  <a:pt x="152733" y="256078"/>
                </a:lnTo>
                <a:lnTo>
                  <a:pt x="155189" y="255218"/>
                </a:lnTo>
                <a:close/>
              </a:path>
              <a:path w="326389" h="754380">
                <a:moveTo>
                  <a:pt x="184404" y="739509"/>
                </a:moveTo>
                <a:lnTo>
                  <a:pt x="184404" y="713232"/>
                </a:lnTo>
                <a:lnTo>
                  <a:pt x="183642" y="709422"/>
                </a:lnTo>
                <a:lnTo>
                  <a:pt x="182118" y="707898"/>
                </a:lnTo>
                <a:lnTo>
                  <a:pt x="182118" y="271272"/>
                </a:lnTo>
                <a:lnTo>
                  <a:pt x="180594" y="269748"/>
                </a:lnTo>
                <a:lnTo>
                  <a:pt x="179832" y="268224"/>
                </a:lnTo>
                <a:lnTo>
                  <a:pt x="179070" y="268224"/>
                </a:lnTo>
                <a:lnTo>
                  <a:pt x="179070" y="267462"/>
                </a:lnTo>
                <a:lnTo>
                  <a:pt x="178308" y="266700"/>
                </a:lnTo>
                <a:lnTo>
                  <a:pt x="176784" y="265938"/>
                </a:lnTo>
                <a:lnTo>
                  <a:pt x="176784" y="265176"/>
                </a:lnTo>
                <a:lnTo>
                  <a:pt x="176022" y="264414"/>
                </a:lnTo>
                <a:lnTo>
                  <a:pt x="175260" y="264414"/>
                </a:lnTo>
                <a:lnTo>
                  <a:pt x="169343" y="260673"/>
                </a:lnTo>
                <a:lnTo>
                  <a:pt x="158496" y="256239"/>
                </a:lnTo>
                <a:lnTo>
                  <a:pt x="155189" y="255218"/>
                </a:lnTo>
                <a:lnTo>
                  <a:pt x="152733" y="256078"/>
                </a:lnTo>
                <a:lnTo>
                  <a:pt x="140208" y="259301"/>
                </a:lnTo>
                <a:lnTo>
                  <a:pt x="98258" y="265586"/>
                </a:lnTo>
                <a:lnTo>
                  <a:pt x="55596" y="268315"/>
                </a:lnTo>
                <a:lnTo>
                  <a:pt x="33746" y="268923"/>
                </a:lnTo>
                <a:lnTo>
                  <a:pt x="14478" y="269748"/>
                </a:lnTo>
                <a:lnTo>
                  <a:pt x="55596" y="270344"/>
                </a:lnTo>
                <a:lnTo>
                  <a:pt x="94461" y="273078"/>
                </a:lnTo>
                <a:lnTo>
                  <a:pt x="131826" y="278892"/>
                </a:lnTo>
                <a:lnTo>
                  <a:pt x="136398" y="279654"/>
                </a:lnTo>
                <a:lnTo>
                  <a:pt x="140321" y="280444"/>
                </a:lnTo>
                <a:lnTo>
                  <a:pt x="145592" y="281749"/>
                </a:lnTo>
                <a:lnTo>
                  <a:pt x="151003" y="283692"/>
                </a:lnTo>
                <a:lnTo>
                  <a:pt x="156210" y="285750"/>
                </a:lnTo>
                <a:lnTo>
                  <a:pt x="156210" y="281940"/>
                </a:lnTo>
                <a:lnTo>
                  <a:pt x="156833" y="285057"/>
                </a:lnTo>
                <a:lnTo>
                  <a:pt x="158242" y="286935"/>
                </a:lnTo>
                <a:lnTo>
                  <a:pt x="159258" y="287274"/>
                </a:lnTo>
                <a:lnTo>
                  <a:pt x="159258" y="724662"/>
                </a:lnTo>
                <a:lnTo>
                  <a:pt x="161544" y="726948"/>
                </a:lnTo>
                <a:lnTo>
                  <a:pt x="161544" y="727710"/>
                </a:lnTo>
                <a:lnTo>
                  <a:pt x="162306" y="728472"/>
                </a:lnTo>
                <a:lnTo>
                  <a:pt x="169902" y="733784"/>
                </a:lnTo>
                <a:lnTo>
                  <a:pt x="180190" y="738194"/>
                </a:lnTo>
                <a:lnTo>
                  <a:pt x="184404" y="739509"/>
                </a:lnTo>
                <a:close/>
              </a:path>
              <a:path w="326389" h="754380">
                <a:moveTo>
                  <a:pt x="158496" y="223266"/>
                </a:moveTo>
                <a:lnTo>
                  <a:pt x="121659" y="233349"/>
                </a:lnTo>
                <a:lnTo>
                  <a:pt x="83608" y="238336"/>
                </a:lnTo>
                <a:lnTo>
                  <a:pt x="44402" y="240095"/>
                </a:lnTo>
                <a:lnTo>
                  <a:pt x="30480" y="240792"/>
                </a:lnTo>
                <a:lnTo>
                  <a:pt x="41834" y="241422"/>
                </a:lnTo>
                <a:lnTo>
                  <a:pt x="68283" y="242679"/>
                </a:lnTo>
                <a:lnTo>
                  <a:pt x="80199" y="243346"/>
                </a:lnTo>
                <a:lnTo>
                  <a:pt x="120850" y="247390"/>
                </a:lnTo>
                <a:lnTo>
                  <a:pt x="155189" y="255218"/>
                </a:lnTo>
                <a:lnTo>
                  <a:pt x="156210" y="254860"/>
                </a:lnTo>
                <a:lnTo>
                  <a:pt x="156210" y="225552"/>
                </a:lnTo>
                <a:lnTo>
                  <a:pt x="158496" y="223266"/>
                </a:lnTo>
                <a:close/>
              </a:path>
              <a:path w="326389" h="754380">
                <a:moveTo>
                  <a:pt x="184404" y="233934"/>
                </a:moveTo>
                <a:lnTo>
                  <a:pt x="184404" y="0"/>
                </a:lnTo>
                <a:lnTo>
                  <a:pt x="156210" y="0"/>
                </a:lnTo>
                <a:lnTo>
                  <a:pt x="156210" y="224398"/>
                </a:lnTo>
                <a:lnTo>
                  <a:pt x="156972" y="224028"/>
                </a:lnTo>
                <a:lnTo>
                  <a:pt x="157734" y="223266"/>
                </a:lnTo>
                <a:lnTo>
                  <a:pt x="159258" y="222504"/>
                </a:lnTo>
                <a:lnTo>
                  <a:pt x="159258" y="253792"/>
                </a:lnTo>
                <a:lnTo>
                  <a:pt x="163738" y="252223"/>
                </a:lnTo>
                <a:lnTo>
                  <a:pt x="172974" y="247650"/>
                </a:lnTo>
                <a:lnTo>
                  <a:pt x="175260" y="246126"/>
                </a:lnTo>
                <a:lnTo>
                  <a:pt x="176022" y="246126"/>
                </a:lnTo>
                <a:lnTo>
                  <a:pt x="176784" y="245364"/>
                </a:lnTo>
                <a:lnTo>
                  <a:pt x="176784" y="244602"/>
                </a:lnTo>
                <a:lnTo>
                  <a:pt x="178308" y="243840"/>
                </a:lnTo>
                <a:lnTo>
                  <a:pt x="179070" y="243078"/>
                </a:lnTo>
                <a:lnTo>
                  <a:pt x="179070" y="242316"/>
                </a:lnTo>
                <a:lnTo>
                  <a:pt x="179832" y="242316"/>
                </a:lnTo>
                <a:lnTo>
                  <a:pt x="180594" y="240792"/>
                </a:lnTo>
                <a:lnTo>
                  <a:pt x="182118" y="239268"/>
                </a:lnTo>
                <a:lnTo>
                  <a:pt x="182118" y="237744"/>
                </a:lnTo>
                <a:lnTo>
                  <a:pt x="182880" y="236220"/>
                </a:lnTo>
                <a:lnTo>
                  <a:pt x="183642" y="235458"/>
                </a:lnTo>
                <a:lnTo>
                  <a:pt x="184404" y="233934"/>
                </a:lnTo>
                <a:close/>
              </a:path>
              <a:path w="326389" h="754380">
                <a:moveTo>
                  <a:pt x="156972" y="224790"/>
                </a:moveTo>
                <a:lnTo>
                  <a:pt x="156210" y="225552"/>
                </a:lnTo>
                <a:lnTo>
                  <a:pt x="156210" y="228600"/>
                </a:lnTo>
                <a:lnTo>
                  <a:pt x="156972" y="224790"/>
                </a:lnTo>
                <a:close/>
              </a:path>
              <a:path w="326389" h="754380">
                <a:moveTo>
                  <a:pt x="158496" y="254059"/>
                </a:moveTo>
                <a:lnTo>
                  <a:pt x="158496" y="223266"/>
                </a:lnTo>
                <a:lnTo>
                  <a:pt x="156972" y="224790"/>
                </a:lnTo>
                <a:lnTo>
                  <a:pt x="156210" y="228600"/>
                </a:lnTo>
                <a:lnTo>
                  <a:pt x="156210" y="254860"/>
                </a:lnTo>
                <a:lnTo>
                  <a:pt x="158496" y="254059"/>
                </a:lnTo>
                <a:close/>
              </a:path>
              <a:path w="326389" h="754380">
                <a:moveTo>
                  <a:pt x="156833" y="285057"/>
                </a:moveTo>
                <a:lnTo>
                  <a:pt x="156210" y="281940"/>
                </a:lnTo>
                <a:lnTo>
                  <a:pt x="156210" y="284226"/>
                </a:lnTo>
                <a:lnTo>
                  <a:pt x="156833" y="285057"/>
                </a:lnTo>
                <a:close/>
              </a:path>
              <a:path w="326389" h="754380">
                <a:moveTo>
                  <a:pt x="156972" y="285750"/>
                </a:moveTo>
                <a:lnTo>
                  <a:pt x="156833" y="285057"/>
                </a:lnTo>
                <a:lnTo>
                  <a:pt x="156210" y="284226"/>
                </a:lnTo>
                <a:lnTo>
                  <a:pt x="156972" y="285750"/>
                </a:lnTo>
                <a:close/>
              </a:path>
              <a:path w="326389" h="754380">
                <a:moveTo>
                  <a:pt x="158115" y="286893"/>
                </a:moveTo>
                <a:lnTo>
                  <a:pt x="156972" y="285750"/>
                </a:lnTo>
                <a:lnTo>
                  <a:pt x="156210" y="284226"/>
                </a:lnTo>
                <a:lnTo>
                  <a:pt x="156210" y="285750"/>
                </a:lnTo>
                <a:lnTo>
                  <a:pt x="156972" y="286512"/>
                </a:lnTo>
                <a:lnTo>
                  <a:pt x="158115" y="286893"/>
                </a:lnTo>
                <a:close/>
              </a:path>
              <a:path w="326389" h="754380">
                <a:moveTo>
                  <a:pt x="158496" y="722376"/>
                </a:moveTo>
                <a:lnTo>
                  <a:pt x="158496" y="287274"/>
                </a:lnTo>
                <a:lnTo>
                  <a:pt x="156972" y="286512"/>
                </a:lnTo>
                <a:lnTo>
                  <a:pt x="156210" y="285750"/>
                </a:lnTo>
                <a:lnTo>
                  <a:pt x="156210" y="718566"/>
                </a:lnTo>
                <a:lnTo>
                  <a:pt x="156972" y="720090"/>
                </a:lnTo>
                <a:lnTo>
                  <a:pt x="157734" y="720852"/>
                </a:lnTo>
                <a:lnTo>
                  <a:pt x="158496" y="722376"/>
                </a:lnTo>
                <a:close/>
              </a:path>
              <a:path w="326389" h="754380">
                <a:moveTo>
                  <a:pt x="158242" y="286935"/>
                </a:moveTo>
                <a:lnTo>
                  <a:pt x="156833" y="285057"/>
                </a:lnTo>
                <a:lnTo>
                  <a:pt x="156972" y="285750"/>
                </a:lnTo>
                <a:lnTo>
                  <a:pt x="158115" y="286893"/>
                </a:lnTo>
                <a:lnTo>
                  <a:pt x="158242" y="286935"/>
                </a:lnTo>
                <a:close/>
              </a:path>
              <a:path w="326389" h="754380">
                <a:moveTo>
                  <a:pt x="159258" y="222504"/>
                </a:moveTo>
                <a:lnTo>
                  <a:pt x="157734" y="223266"/>
                </a:lnTo>
                <a:lnTo>
                  <a:pt x="156972" y="224028"/>
                </a:lnTo>
                <a:lnTo>
                  <a:pt x="159258" y="222504"/>
                </a:lnTo>
                <a:close/>
              </a:path>
              <a:path w="326389" h="754380">
                <a:moveTo>
                  <a:pt x="159258" y="253792"/>
                </a:moveTo>
                <a:lnTo>
                  <a:pt x="159258" y="222504"/>
                </a:lnTo>
                <a:lnTo>
                  <a:pt x="156972" y="224028"/>
                </a:lnTo>
                <a:lnTo>
                  <a:pt x="158496" y="223266"/>
                </a:lnTo>
                <a:lnTo>
                  <a:pt x="158496" y="254059"/>
                </a:lnTo>
                <a:lnTo>
                  <a:pt x="159258" y="253792"/>
                </a:lnTo>
                <a:close/>
              </a:path>
              <a:path w="326389" h="754380">
                <a:moveTo>
                  <a:pt x="158496" y="287274"/>
                </a:moveTo>
                <a:lnTo>
                  <a:pt x="158115" y="286893"/>
                </a:lnTo>
                <a:lnTo>
                  <a:pt x="156972" y="286512"/>
                </a:lnTo>
                <a:lnTo>
                  <a:pt x="158496" y="287274"/>
                </a:lnTo>
                <a:close/>
              </a:path>
              <a:path w="326389" h="754380">
                <a:moveTo>
                  <a:pt x="158496" y="287274"/>
                </a:moveTo>
                <a:lnTo>
                  <a:pt x="158242" y="286935"/>
                </a:lnTo>
                <a:lnTo>
                  <a:pt x="158115" y="286893"/>
                </a:lnTo>
                <a:lnTo>
                  <a:pt x="158496" y="287274"/>
                </a:lnTo>
                <a:close/>
              </a:path>
              <a:path w="326389" h="754380">
                <a:moveTo>
                  <a:pt x="159258" y="724662"/>
                </a:moveTo>
                <a:lnTo>
                  <a:pt x="159258" y="287274"/>
                </a:lnTo>
                <a:lnTo>
                  <a:pt x="158242" y="286935"/>
                </a:lnTo>
                <a:lnTo>
                  <a:pt x="158496" y="287274"/>
                </a:lnTo>
                <a:lnTo>
                  <a:pt x="158496" y="723138"/>
                </a:lnTo>
                <a:lnTo>
                  <a:pt x="159258" y="724662"/>
                </a:lnTo>
                <a:close/>
              </a:path>
              <a:path w="326389" h="754380">
                <a:moveTo>
                  <a:pt x="184404" y="708949"/>
                </a:moveTo>
                <a:lnTo>
                  <a:pt x="184404" y="276606"/>
                </a:lnTo>
                <a:lnTo>
                  <a:pt x="182880" y="273558"/>
                </a:lnTo>
                <a:lnTo>
                  <a:pt x="182118" y="272796"/>
                </a:lnTo>
                <a:lnTo>
                  <a:pt x="182118" y="707136"/>
                </a:lnTo>
                <a:lnTo>
                  <a:pt x="183642" y="708660"/>
                </a:lnTo>
                <a:lnTo>
                  <a:pt x="184404" y="708949"/>
                </a:lnTo>
                <a:close/>
              </a:path>
              <a:path w="326389" h="754380">
                <a:moveTo>
                  <a:pt x="326136" y="754380"/>
                </a:moveTo>
                <a:lnTo>
                  <a:pt x="326136" y="725424"/>
                </a:lnTo>
                <a:lnTo>
                  <a:pt x="309676" y="725402"/>
                </a:lnTo>
                <a:lnTo>
                  <a:pt x="286945" y="724406"/>
                </a:lnTo>
                <a:lnTo>
                  <a:pt x="245662" y="721620"/>
                </a:lnTo>
                <a:lnTo>
                  <a:pt x="204959" y="715492"/>
                </a:lnTo>
                <a:lnTo>
                  <a:pt x="182118" y="707898"/>
                </a:lnTo>
                <a:lnTo>
                  <a:pt x="184404" y="710184"/>
                </a:lnTo>
                <a:lnTo>
                  <a:pt x="184404" y="739509"/>
                </a:lnTo>
                <a:lnTo>
                  <a:pt x="191989" y="741877"/>
                </a:lnTo>
                <a:lnTo>
                  <a:pt x="233054" y="749244"/>
                </a:lnTo>
                <a:lnTo>
                  <a:pt x="275492" y="752538"/>
                </a:lnTo>
                <a:lnTo>
                  <a:pt x="310134" y="753618"/>
                </a:lnTo>
                <a:lnTo>
                  <a:pt x="326136" y="754380"/>
                </a:lnTo>
                <a:close/>
              </a:path>
              <a:path w="326389" h="754380">
                <a:moveTo>
                  <a:pt x="184404" y="713232"/>
                </a:moveTo>
                <a:lnTo>
                  <a:pt x="184404" y="710184"/>
                </a:lnTo>
                <a:lnTo>
                  <a:pt x="183642" y="709422"/>
                </a:lnTo>
                <a:lnTo>
                  <a:pt x="184404" y="713232"/>
                </a:lnTo>
              </a:path>
            </a:pathLst>
          </a:custGeom>
          <a:solidFill>
            <a:srgbClr val="080808">
              <a:alpha val="100000"/>
            </a:srgbClr>
          </a:solidFill>
          <a:ln>
            <a:noFill/>
          </a:ln>
        </p:spPr>
      </p:sp>
      <p:sp>
        <p:nvSpPr>
          <p:cNvPr id="1048813" name="object 14"/>
          <p:cNvSpPr txBox="1"/>
          <p:nvPr/>
        </p:nvSpPr>
        <p:spPr>
          <a:xfrm>
            <a:off x="5287962" y="1838325"/>
            <a:ext cx="1438275" cy="1277937"/>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36525" lvl="0" indent="-125412">
              <a:lnSpc>
                <a:spcPct val="173000"/>
              </a:lnSpc>
            </a:pPr>
            <a:r>
              <a:rPr lang="zh-CN" altLang="en-US">
                <a:solidFill>
                  <a:srgbClr val="070707"/>
                </a:solidFill>
                <a:latin typeface="宋体" pitchFamily="2" charset="-122"/>
                <a:ea typeface="宋体" pitchFamily="2" charset="-122"/>
              </a:rPr>
              <a:t>（</a:t>
            </a:r>
            <a:r>
              <a:rPr lang="en-US" altLang="zh-CN">
                <a:solidFill>
                  <a:srgbClr val="070707"/>
                </a:solidFill>
                <a:latin typeface="Times New Roman" pitchFamily="18" charset="0"/>
                <a:ea typeface="Times New Roman" pitchFamily="18" charset="0"/>
              </a:rPr>
              <a:t>CPU</a:t>
            </a:r>
            <a:r>
              <a:rPr lang="zh-CN" altLang="en-US">
                <a:solidFill>
                  <a:srgbClr val="070707"/>
                </a:solidFill>
                <a:latin typeface="宋体" pitchFamily="2" charset="-122"/>
                <a:ea typeface="宋体" pitchFamily="2" charset="-122"/>
              </a:rPr>
              <a:t>） 内存</a:t>
            </a:r>
          </a:p>
        </p:txBody>
      </p:sp>
      <p:sp>
        <p:nvSpPr>
          <p:cNvPr id="1048814" name="object 15"/>
          <p:cNvSpPr/>
          <p:nvPr/>
        </p:nvSpPr>
        <p:spPr>
          <a:xfrm>
            <a:off x="6542087" y="2259012"/>
            <a:ext cx="388937" cy="390525"/>
          </a:xfrm>
          <a:custGeom>
            <a:avLst/>
            <a:gdLst/>
            <a:ahLst/>
            <a:cxnLst/>
            <a:rect l="0" t="0" r="r" b="b"/>
            <a:pathLst>
              <a:path w="340995" h="429260">
                <a:moveTo>
                  <a:pt x="158779" y="401530"/>
                </a:moveTo>
                <a:lnTo>
                  <a:pt x="121457" y="393716"/>
                </a:lnTo>
                <a:lnTo>
                  <a:pt x="80666" y="389680"/>
                </a:lnTo>
                <a:lnTo>
                  <a:pt x="42506" y="387668"/>
                </a:lnTo>
                <a:lnTo>
                  <a:pt x="31241" y="387096"/>
                </a:lnTo>
                <a:lnTo>
                  <a:pt x="6857" y="387096"/>
                </a:lnTo>
                <a:lnTo>
                  <a:pt x="0" y="393954"/>
                </a:lnTo>
                <a:lnTo>
                  <a:pt x="0" y="409194"/>
                </a:lnTo>
                <a:lnTo>
                  <a:pt x="6857" y="416052"/>
                </a:lnTo>
                <a:lnTo>
                  <a:pt x="31241" y="416052"/>
                </a:lnTo>
                <a:lnTo>
                  <a:pt x="54623" y="414906"/>
                </a:lnTo>
                <a:lnTo>
                  <a:pt x="105137" y="411547"/>
                </a:lnTo>
                <a:lnTo>
                  <a:pt x="142493" y="405384"/>
                </a:lnTo>
                <a:lnTo>
                  <a:pt x="153161" y="403860"/>
                </a:lnTo>
                <a:lnTo>
                  <a:pt x="158779" y="401530"/>
                </a:lnTo>
                <a:close/>
              </a:path>
              <a:path w="340995" h="429260">
                <a:moveTo>
                  <a:pt x="191261" y="429005"/>
                </a:moveTo>
                <a:lnTo>
                  <a:pt x="191261" y="423672"/>
                </a:lnTo>
                <a:lnTo>
                  <a:pt x="190499" y="422148"/>
                </a:lnTo>
                <a:lnTo>
                  <a:pt x="189737" y="421386"/>
                </a:lnTo>
                <a:lnTo>
                  <a:pt x="188975" y="419862"/>
                </a:lnTo>
                <a:lnTo>
                  <a:pt x="188975" y="419100"/>
                </a:lnTo>
                <a:lnTo>
                  <a:pt x="188213" y="418338"/>
                </a:lnTo>
                <a:lnTo>
                  <a:pt x="188213" y="417576"/>
                </a:lnTo>
                <a:lnTo>
                  <a:pt x="186689" y="416052"/>
                </a:lnTo>
                <a:lnTo>
                  <a:pt x="186689" y="415290"/>
                </a:lnTo>
                <a:lnTo>
                  <a:pt x="185165" y="413766"/>
                </a:lnTo>
                <a:lnTo>
                  <a:pt x="183641" y="413004"/>
                </a:lnTo>
                <a:lnTo>
                  <a:pt x="182117" y="411480"/>
                </a:lnTo>
                <a:lnTo>
                  <a:pt x="171233" y="405770"/>
                </a:lnTo>
                <a:lnTo>
                  <a:pt x="159843" y="401815"/>
                </a:lnTo>
                <a:lnTo>
                  <a:pt x="158779" y="401530"/>
                </a:lnTo>
                <a:lnTo>
                  <a:pt x="153161" y="403860"/>
                </a:lnTo>
                <a:lnTo>
                  <a:pt x="142493" y="405384"/>
                </a:lnTo>
                <a:lnTo>
                  <a:pt x="92249" y="412682"/>
                </a:lnTo>
                <a:lnTo>
                  <a:pt x="53945" y="414943"/>
                </a:lnTo>
                <a:lnTo>
                  <a:pt x="31241" y="416052"/>
                </a:lnTo>
                <a:lnTo>
                  <a:pt x="30479" y="416052"/>
                </a:lnTo>
                <a:lnTo>
                  <a:pt x="48647" y="416821"/>
                </a:lnTo>
                <a:lnTo>
                  <a:pt x="86703" y="418815"/>
                </a:lnTo>
                <a:lnTo>
                  <a:pt x="124587" y="423360"/>
                </a:lnTo>
                <a:lnTo>
                  <a:pt x="141731" y="426720"/>
                </a:lnTo>
                <a:lnTo>
                  <a:pt x="145541" y="427482"/>
                </a:lnTo>
                <a:lnTo>
                  <a:pt x="151447" y="428891"/>
                </a:lnTo>
                <a:lnTo>
                  <a:pt x="191261" y="429005"/>
                </a:lnTo>
                <a:close/>
              </a:path>
              <a:path w="340995" h="429260">
                <a:moveTo>
                  <a:pt x="164591" y="368808"/>
                </a:moveTo>
                <a:lnTo>
                  <a:pt x="163829" y="369570"/>
                </a:lnTo>
                <a:lnTo>
                  <a:pt x="156895" y="372859"/>
                </a:lnTo>
                <a:lnTo>
                  <a:pt x="149491" y="375526"/>
                </a:lnTo>
                <a:lnTo>
                  <a:pt x="141731" y="376428"/>
                </a:lnTo>
                <a:lnTo>
                  <a:pt x="137159" y="377952"/>
                </a:lnTo>
                <a:lnTo>
                  <a:pt x="97854" y="383287"/>
                </a:lnTo>
                <a:lnTo>
                  <a:pt x="48647" y="387040"/>
                </a:lnTo>
                <a:lnTo>
                  <a:pt x="31241" y="387096"/>
                </a:lnTo>
                <a:lnTo>
                  <a:pt x="67405" y="388885"/>
                </a:lnTo>
                <a:lnTo>
                  <a:pt x="107878" y="392020"/>
                </a:lnTo>
                <a:lnTo>
                  <a:pt x="147626" y="398538"/>
                </a:lnTo>
                <a:lnTo>
                  <a:pt x="158779" y="401530"/>
                </a:lnTo>
                <a:lnTo>
                  <a:pt x="161645" y="400342"/>
                </a:lnTo>
                <a:lnTo>
                  <a:pt x="163067" y="400212"/>
                </a:lnTo>
                <a:lnTo>
                  <a:pt x="163067" y="374142"/>
                </a:lnTo>
                <a:lnTo>
                  <a:pt x="163829" y="371856"/>
                </a:lnTo>
                <a:lnTo>
                  <a:pt x="163829" y="370332"/>
                </a:lnTo>
                <a:lnTo>
                  <a:pt x="164591" y="368808"/>
                </a:lnTo>
                <a:close/>
              </a:path>
              <a:path w="340995" h="429260">
                <a:moveTo>
                  <a:pt x="165353" y="368046"/>
                </a:moveTo>
                <a:lnTo>
                  <a:pt x="165353" y="32766"/>
                </a:lnTo>
                <a:lnTo>
                  <a:pt x="164591" y="33528"/>
                </a:lnTo>
                <a:lnTo>
                  <a:pt x="163829" y="35052"/>
                </a:lnTo>
                <a:lnTo>
                  <a:pt x="163829" y="36576"/>
                </a:lnTo>
                <a:lnTo>
                  <a:pt x="163067" y="38100"/>
                </a:lnTo>
                <a:lnTo>
                  <a:pt x="163067" y="369931"/>
                </a:lnTo>
                <a:lnTo>
                  <a:pt x="163829" y="369570"/>
                </a:lnTo>
                <a:lnTo>
                  <a:pt x="164591" y="368808"/>
                </a:lnTo>
                <a:lnTo>
                  <a:pt x="164972" y="368617"/>
                </a:lnTo>
                <a:lnTo>
                  <a:pt x="165353" y="368046"/>
                </a:lnTo>
                <a:close/>
              </a:path>
              <a:path w="340995" h="429260">
                <a:moveTo>
                  <a:pt x="166115" y="399934"/>
                </a:moveTo>
                <a:lnTo>
                  <a:pt x="166115" y="368046"/>
                </a:lnTo>
                <a:lnTo>
                  <a:pt x="164591" y="369570"/>
                </a:lnTo>
                <a:lnTo>
                  <a:pt x="163067" y="374142"/>
                </a:lnTo>
                <a:lnTo>
                  <a:pt x="163067" y="400212"/>
                </a:lnTo>
                <a:lnTo>
                  <a:pt x="166115" y="399934"/>
                </a:lnTo>
                <a:close/>
              </a:path>
              <a:path w="340995" h="429260">
                <a:moveTo>
                  <a:pt x="164591" y="368808"/>
                </a:moveTo>
                <a:lnTo>
                  <a:pt x="163829" y="370332"/>
                </a:lnTo>
                <a:lnTo>
                  <a:pt x="164337" y="369570"/>
                </a:lnTo>
                <a:lnTo>
                  <a:pt x="164591" y="368808"/>
                </a:lnTo>
                <a:close/>
              </a:path>
              <a:path w="340995" h="429260">
                <a:moveTo>
                  <a:pt x="164337" y="369570"/>
                </a:moveTo>
                <a:lnTo>
                  <a:pt x="163829" y="370332"/>
                </a:lnTo>
                <a:lnTo>
                  <a:pt x="163829" y="371094"/>
                </a:lnTo>
                <a:lnTo>
                  <a:pt x="164337" y="369570"/>
                </a:lnTo>
                <a:close/>
              </a:path>
              <a:path w="340995" h="429260">
                <a:moveTo>
                  <a:pt x="165099" y="368554"/>
                </a:moveTo>
                <a:lnTo>
                  <a:pt x="164337" y="369570"/>
                </a:lnTo>
                <a:lnTo>
                  <a:pt x="163829" y="371094"/>
                </a:lnTo>
                <a:lnTo>
                  <a:pt x="165099" y="368554"/>
                </a:lnTo>
                <a:close/>
              </a:path>
              <a:path w="340995" h="429260">
                <a:moveTo>
                  <a:pt x="164591" y="369570"/>
                </a:moveTo>
                <a:lnTo>
                  <a:pt x="163829" y="371094"/>
                </a:lnTo>
                <a:lnTo>
                  <a:pt x="163829" y="371856"/>
                </a:lnTo>
                <a:lnTo>
                  <a:pt x="164591" y="369570"/>
                </a:lnTo>
                <a:close/>
              </a:path>
              <a:path w="340995" h="429260">
                <a:moveTo>
                  <a:pt x="164972" y="368617"/>
                </a:moveTo>
                <a:lnTo>
                  <a:pt x="164591" y="368808"/>
                </a:lnTo>
                <a:lnTo>
                  <a:pt x="164337" y="369570"/>
                </a:lnTo>
                <a:lnTo>
                  <a:pt x="164972" y="368617"/>
                </a:lnTo>
                <a:close/>
              </a:path>
              <a:path w="340995" h="429260">
                <a:moveTo>
                  <a:pt x="166115" y="368046"/>
                </a:moveTo>
                <a:lnTo>
                  <a:pt x="165099" y="368554"/>
                </a:lnTo>
                <a:lnTo>
                  <a:pt x="164591" y="369570"/>
                </a:lnTo>
                <a:lnTo>
                  <a:pt x="166115" y="368046"/>
                </a:lnTo>
                <a:close/>
              </a:path>
              <a:path w="340995" h="429260">
                <a:moveTo>
                  <a:pt x="340613" y="28956"/>
                </a:moveTo>
                <a:lnTo>
                  <a:pt x="339851" y="0"/>
                </a:lnTo>
                <a:lnTo>
                  <a:pt x="314329" y="450"/>
                </a:lnTo>
                <a:lnTo>
                  <a:pt x="290011" y="1555"/>
                </a:lnTo>
                <a:lnTo>
                  <a:pt x="248517" y="4469"/>
                </a:lnTo>
                <a:lnTo>
                  <a:pt x="207556" y="10840"/>
                </a:lnTo>
                <a:lnTo>
                  <a:pt x="170687" y="25908"/>
                </a:lnTo>
                <a:lnTo>
                  <a:pt x="169163" y="26670"/>
                </a:lnTo>
                <a:lnTo>
                  <a:pt x="168401" y="27432"/>
                </a:lnTo>
                <a:lnTo>
                  <a:pt x="168401" y="28194"/>
                </a:lnTo>
                <a:lnTo>
                  <a:pt x="167639" y="28956"/>
                </a:lnTo>
                <a:lnTo>
                  <a:pt x="166877" y="30480"/>
                </a:lnTo>
                <a:lnTo>
                  <a:pt x="165353" y="32004"/>
                </a:lnTo>
                <a:lnTo>
                  <a:pt x="165353" y="368046"/>
                </a:lnTo>
                <a:lnTo>
                  <a:pt x="165099" y="368554"/>
                </a:lnTo>
                <a:lnTo>
                  <a:pt x="166115" y="368046"/>
                </a:lnTo>
                <a:lnTo>
                  <a:pt x="166115" y="399934"/>
                </a:lnTo>
                <a:lnTo>
                  <a:pt x="167779" y="399783"/>
                </a:lnTo>
                <a:lnTo>
                  <a:pt x="176783" y="395478"/>
                </a:lnTo>
                <a:lnTo>
                  <a:pt x="179069" y="393192"/>
                </a:lnTo>
                <a:lnTo>
                  <a:pt x="182117" y="391668"/>
                </a:lnTo>
                <a:lnTo>
                  <a:pt x="183641" y="390144"/>
                </a:lnTo>
                <a:lnTo>
                  <a:pt x="185165" y="389382"/>
                </a:lnTo>
                <a:lnTo>
                  <a:pt x="186689" y="387858"/>
                </a:lnTo>
                <a:lnTo>
                  <a:pt x="186689" y="387096"/>
                </a:lnTo>
                <a:lnTo>
                  <a:pt x="188213" y="385572"/>
                </a:lnTo>
                <a:lnTo>
                  <a:pt x="188213" y="384810"/>
                </a:lnTo>
                <a:lnTo>
                  <a:pt x="188975" y="384048"/>
                </a:lnTo>
                <a:lnTo>
                  <a:pt x="188975" y="48006"/>
                </a:lnTo>
                <a:lnTo>
                  <a:pt x="190499" y="45720"/>
                </a:lnTo>
                <a:lnTo>
                  <a:pt x="190499" y="46101"/>
                </a:lnTo>
                <a:lnTo>
                  <a:pt x="190584" y="45974"/>
                </a:lnTo>
                <a:lnTo>
                  <a:pt x="191261" y="41910"/>
                </a:lnTo>
                <a:lnTo>
                  <a:pt x="191261" y="46782"/>
                </a:lnTo>
                <a:lnTo>
                  <a:pt x="232549" y="35408"/>
                </a:lnTo>
                <a:lnTo>
                  <a:pt x="274629" y="30887"/>
                </a:lnTo>
                <a:lnTo>
                  <a:pt x="314329" y="29138"/>
                </a:lnTo>
                <a:lnTo>
                  <a:pt x="323849" y="28956"/>
                </a:lnTo>
                <a:lnTo>
                  <a:pt x="340613" y="28956"/>
                </a:lnTo>
                <a:close/>
              </a:path>
              <a:path w="340995" h="429260">
                <a:moveTo>
                  <a:pt x="190499" y="45720"/>
                </a:moveTo>
                <a:lnTo>
                  <a:pt x="188975" y="48006"/>
                </a:lnTo>
                <a:lnTo>
                  <a:pt x="189737" y="47244"/>
                </a:lnTo>
                <a:lnTo>
                  <a:pt x="190499" y="45720"/>
                </a:lnTo>
                <a:close/>
              </a:path>
              <a:path w="340995" h="429260">
                <a:moveTo>
                  <a:pt x="191261" y="46782"/>
                </a:moveTo>
                <a:lnTo>
                  <a:pt x="191261" y="44958"/>
                </a:lnTo>
                <a:lnTo>
                  <a:pt x="190499" y="46482"/>
                </a:lnTo>
                <a:lnTo>
                  <a:pt x="188975" y="48006"/>
                </a:lnTo>
                <a:lnTo>
                  <a:pt x="191261" y="46782"/>
                </a:lnTo>
                <a:close/>
              </a:path>
              <a:path w="340995" h="429260">
                <a:moveTo>
                  <a:pt x="191261" y="379476"/>
                </a:moveTo>
                <a:lnTo>
                  <a:pt x="191261" y="46782"/>
                </a:lnTo>
                <a:lnTo>
                  <a:pt x="188975" y="48006"/>
                </a:lnTo>
                <a:lnTo>
                  <a:pt x="188975" y="383286"/>
                </a:lnTo>
                <a:lnTo>
                  <a:pt x="189737" y="381762"/>
                </a:lnTo>
                <a:lnTo>
                  <a:pt x="190499" y="381000"/>
                </a:lnTo>
                <a:lnTo>
                  <a:pt x="191261" y="379476"/>
                </a:lnTo>
                <a:close/>
              </a:path>
              <a:path w="340995" h="429260">
                <a:moveTo>
                  <a:pt x="190499" y="46101"/>
                </a:moveTo>
                <a:lnTo>
                  <a:pt x="190499" y="45720"/>
                </a:lnTo>
                <a:lnTo>
                  <a:pt x="189737" y="47244"/>
                </a:lnTo>
                <a:lnTo>
                  <a:pt x="190499" y="46101"/>
                </a:lnTo>
                <a:close/>
              </a:path>
              <a:path w="340995" h="429260">
                <a:moveTo>
                  <a:pt x="190584" y="45974"/>
                </a:moveTo>
                <a:lnTo>
                  <a:pt x="189737" y="47244"/>
                </a:lnTo>
                <a:lnTo>
                  <a:pt x="190499" y="46482"/>
                </a:lnTo>
                <a:lnTo>
                  <a:pt x="190584" y="45974"/>
                </a:lnTo>
                <a:close/>
              </a:path>
              <a:path w="340995" h="429260">
                <a:moveTo>
                  <a:pt x="191261" y="44958"/>
                </a:moveTo>
                <a:lnTo>
                  <a:pt x="190584" y="45974"/>
                </a:lnTo>
                <a:lnTo>
                  <a:pt x="190499" y="46482"/>
                </a:lnTo>
                <a:lnTo>
                  <a:pt x="191261" y="44958"/>
                </a:lnTo>
                <a:close/>
              </a:path>
              <a:path w="340995" h="429260">
                <a:moveTo>
                  <a:pt x="191261" y="44958"/>
                </a:moveTo>
                <a:lnTo>
                  <a:pt x="191261" y="41910"/>
                </a:lnTo>
                <a:lnTo>
                  <a:pt x="190584" y="45974"/>
                </a:lnTo>
                <a:lnTo>
                  <a:pt x="191261" y="44958"/>
                </a:lnTo>
              </a:path>
            </a:pathLst>
          </a:custGeom>
          <a:solidFill>
            <a:srgbClr val="080808">
              <a:alpha val="100000"/>
            </a:srgbClr>
          </a:solidFill>
          <a:ln>
            <a:noFill/>
          </a:ln>
        </p:spPr>
      </p:sp>
      <p:sp>
        <p:nvSpPr>
          <p:cNvPr id="1048815" name="object 17"/>
          <p:cNvSpPr/>
          <p:nvPr/>
        </p:nvSpPr>
        <p:spPr>
          <a:xfrm>
            <a:off x="1398587" y="2647950"/>
            <a:ext cx="1704975" cy="177800"/>
          </a:xfrm>
          <a:prstGeom prst="rect">
            <a:avLst/>
          </a:prstGeom>
          <a:blipFill rotWithShape="1">
            <a:blip r:embed="rId8">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816" name="object 18"/>
          <p:cNvSpPr/>
          <p:nvPr/>
        </p:nvSpPr>
        <p:spPr>
          <a:xfrm>
            <a:off x="2303462" y="2962275"/>
            <a:ext cx="346075" cy="463550"/>
          </a:xfrm>
          <a:custGeom>
            <a:avLst/>
            <a:gdLst/>
            <a:ahLst/>
            <a:cxnLst/>
            <a:rect l="0" t="0" r="r" b="b"/>
            <a:pathLst>
              <a:path w="302894" h="512445">
                <a:moveTo>
                  <a:pt x="302514" y="28956"/>
                </a:moveTo>
                <a:lnTo>
                  <a:pt x="301752" y="0"/>
                </a:lnTo>
                <a:lnTo>
                  <a:pt x="272034" y="762"/>
                </a:lnTo>
                <a:lnTo>
                  <a:pt x="251826" y="1344"/>
                </a:lnTo>
                <a:lnTo>
                  <a:pt x="213390" y="2850"/>
                </a:lnTo>
                <a:lnTo>
                  <a:pt x="168803" y="5673"/>
                </a:lnTo>
                <a:lnTo>
                  <a:pt x="122112" y="10439"/>
                </a:lnTo>
                <a:lnTo>
                  <a:pt x="77367" y="17776"/>
                </a:lnTo>
                <a:lnTo>
                  <a:pt x="38616" y="28311"/>
                </a:lnTo>
                <a:lnTo>
                  <a:pt x="4572" y="48768"/>
                </a:lnTo>
                <a:lnTo>
                  <a:pt x="3810" y="49529"/>
                </a:lnTo>
                <a:lnTo>
                  <a:pt x="3048" y="51053"/>
                </a:lnTo>
                <a:lnTo>
                  <a:pt x="2286" y="51815"/>
                </a:lnTo>
                <a:lnTo>
                  <a:pt x="1524" y="54101"/>
                </a:lnTo>
                <a:lnTo>
                  <a:pt x="762" y="55625"/>
                </a:lnTo>
                <a:lnTo>
                  <a:pt x="762" y="56387"/>
                </a:lnTo>
                <a:lnTo>
                  <a:pt x="0" y="57912"/>
                </a:lnTo>
                <a:lnTo>
                  <a:pt x="0" y="512064"/>
                </a:lnTo>
                <a:lnTo>
                  <a:pt x="26670" y="512064"/>
                </a:lnTo>
                <a:lnTo>
                  <a:pt x="26670" y="66293"/>
                </a:lnTo>
                <a:lnTo>
                  <a:pt x="28302" y="64116"/>
                </a:lnTo>
                <a:lnTo>
                  <a:pt x="28956" y="62483"/>
                </a:lnTo>
                <a:lnTo>
                  <a:pt x="28956" y="64613"/>
                </a:lnTo>
                <a:lnTo>
                  <a:pt x="34831" y="61071"/>
                </a:lnTo>
                <a:lnTo>
                  <a:pt x="82923" y="45963"/>
                </a:lnTo>
                <a:lnTo>
                  <a:pt x="133005" y="37584"/>
                </a:lnTo>
                <a:lnTo>
                  <a:pt x="171269" y="34222"/>
                </a:lnTo>
                <a:lnTo>
                  <a:pt x="209663" y="32200"/>
                </a:lnTo>
                <a:lnTo>
                  <a:pt x="235123" y="31077"/>
                </a:lnTo>
                <a:lnTo>
                  <a:pt x="247766" y="30467"/>
                </a:lnTo>
                <a:lnTo>
                  <a:pt x="260328" y="29773"/>
                </a:lnTo>
                <a:lnTo>
                  <a:pt x="272034" y="29005"/>
                </a:lnTo>
                <a:lnTo>
                  <a:pt x="302514" y="28956"/>
                </a:lnTo>
                <a:close/>
              </a:path>
              <a:path w="302894" h="512445">
                <a:moveTo>
                  <a:pt x="28302" y="64116"/>
                </a:moveTo>
                <a:lnTo>
                  <a:pt x="26670" y="66293"/>
                </a:lnTo>
                <a:lnTo>
                  <a:pt x="27940" y="65024"/>
                </a:lnTo>
                <a:lnTo>
                  <a:pt x="28302" y="64116"/>
                </a:lnTo>
                <a:close/>
              </a:path>
              <a:path w="302894" h="512445">
                <a:moveTo>
                  <a:pt x="27833" y="65289"/>
                </a:moveTo>
                <a:lnTo>
                  <a:pt x="27432" y="65531"/>
                </a:lnTo>
                <a:lnTo>
                  <a:pt x="26670" y="66293"/>
                </a:lnTo>
                <a:lnTo>
                  <a:pt x="26670" y="512064"/>
                </a:lnTo>
                <a:lnTo>
                  <a:pt x="27432" y="512064"/>
                </a:lnTo>
                <a:lnTo>
                  <a:pt x="27432" y="66293"/>
                </a:lnTo>
                <a:lnTo>
                  <a:pt x="27833" y="65289"/>
                </a:lnTo>
                <a:close/>
              </a:path>
              <a:path w="302894" h="512445">
                <a:moveTo>
                  <a:pt x="27940" y="65024"/>
                </a:moveTo>
                <a:lnTo>
                  <a:pt x="27432" y="65531"/>
                </a:lnTo>
                <a:lnTo>
                  <a:pt x="27833" y="65289"/>
                </a:lnTo>
                <a:lnTo>
                  <a:pt x="27940" y="65024"/>
                </a:lnTo>
                <a:close/>
              </a:path>
              <a:path w="302894" h="512445">
                <a:moveTo>
                  <a:pt x="27977" y="65203"/>
                </a:moveTo>
                <a:lnTo>
                  <a:pt x="27833" y="65289"/>
                </a:lnTo>
                <a:lnTo>
                  <a:pt x="27432" y="66293"/>
                </a:lnTo>
                <a:lnTo>
                  <a:pt x="27977" y="65203"/>
                </a:lnTo>
                <a:close/>
              </a:path>
              <a:path w="302894" h="512445">
                <a:moveTo>
                  <a:pt x="28194" y="512064"/>
                </a:moveTo>
                <a:lnTo>
                  <a:pt x="28194" y="65072"/>
                </a:lnTo>
                <a:lnTo>
                  <a:pt x="27977" y="65203"/>
                </a:lnTo>
                <a:lnTo>
                  <a:pt x="27432" y="66293"/>
                </a:lnTo>
                <a:lnTo>
                  <a:pt x="27432" y="512064"/>
                </a:lnTo>
                <a:lnTo>
                  <a:pt x="28194" y="512064"/>
                </a:lnTo>
                <a:close/>
              </a:path>
              <a:path w="302894" h="512445">
                <a:moveTo>
                  <a:pt x="28194" y="64769"/>
                </a:moveTo>
                <a:lnTo>
                  <a:pt x="27940" y="65024"/>
                </a:lnTo>
                <a:lnTo>
                  <a:pt x="27833" y="65289"/>
                </a:lnTo>
                <a:lnTo>
                  <a:pt x="27977" y="65203"/>
                </a:lnTo>
                <a:lnTo>
                  <a:pt x="28194" y="64769"/>
                </a:lnTo>
                <a:close/>
              </a:path>
              <a:path w="302894" h="512445">
                <a:moveTo>
                  <a:pt x="28498" y="63855"/>
                </a:moveTo>
                <a:lnTo>
                  <a:pt x="28302" y="64116"/>
                </a:lnTo>
                <a:lnTo>
                  <a:pt x="27940" y="65024"/>
                </a:lnTo>
                <a:lnTo>
                  <a:pt x="28194" y="64769"/>
                </a:lnTo>
                <a:lnTo>
                  <a:pt x="28498" y="63855"/>
                </a:lnTo>
                <a:close/>
              </a:path>
              <a:path w="302894" h="512445">
                <a:moveTo>
                  <a:pt x="28956" y="64613"/>
                </a:moveTo>
                <a:lnTo>
                  <a:pt x="28956" y="64007"/>
                </a:lnTo>
                <a:lnTo>
                  <a:pt x="28194" y="64769"/>
                </a:lnTo>
                <a:lnTo>
                  <a:pt x="27977" y="65203"/>
                </a:lnTo>
                <a:lnTo>
                  <a:pt x="28956" y="64613"/>
                </a:lnTo>
                <a:close/>
              </a:path>
              <a:path w="302894" h="512445">
                <a:moveTo>
                  <a:pt x="28956" y="63245"/>
                </a:moveTo>
                <a:lnTo>
                  <a:pt x="28498" y="63855"/>
                </a:lnTo>
                <a:lnTo>
                  <a:pt x="28194" y="64769"/>
                </a:lnTo>
                <a:lnTo>
                  <a:pt x="28956" y="63245"/>
                </a:lnTo>
                <a:close/>
              </a:path>
              <a:path w="302894" h="512445">
                <a:moveTo>
                  <a:pt x="28956" y="64007"/>
                </a:moveTo>
                <a:lnTo>
                  <a:pt x="28956" y="63245"/>
                </a:lnTo>
                <a:lnTo>
                  <a:pt x="28194" y="64769"/>
                </a:lnTo>
                <a:lnTo>
                  <a:pt x="28956" y="64007"/>
                </a:lnTo>
                <a:close/>
              </a:path>
              <a:path w="302894" h="512445">
                <a:moveTo>
                  <a:pt x="28956" y="62483"/>
                </a:moveTo>
                <a:lnTo>
                  <a:pt x="28302" y="64116"/>
                </a:lnTo>
                <a:lnTo>
                  <a:pt x="28498" y="63855"/>
                </a:lnTo>
                <a:lnTo>
                  <a:pt x="28956" y="62483"/>
                </a:lnTo>
                <a:close/>
              </a:path>
              <a:path w="302894" h="512445">
                <a:moveTo>
                  <a:pt x="28956" y="63245"/>
                </a:moveTo>
                <a:lnTo>
                  <a:pt x="28956" y="62483"/>
                </a:lnTo>
                <a:lnTo>
                  <a:pt x="28498" y="63855"/>
                </a:lnTo>
                <a:lnTo>
                  <a:pt x="28956" y="63245"/>
                </a:lnTo>
              </a:path>
            </a:pathLst>
          </a:custGeom>
          <a:solidFill>
            <a:srgbClr val="080808">
              <a:alpha val="100000"/>
            </a:srgbClr>
          </a:solidFill>
          <a:ln>
            <a:noFill/>
          </a:ln>
        </p:spPr>
      </p:sp>
      <p:sp>
        <p:nvSpPr>
          <p:cNvPr id="1048817" name="object 19"/>
          <p:cNvSpPr/>
          <p:nvPr/>
        </p:nvSpPr>
        <p:spPr>
          <a:xfrm>
            <a:off x="3387725" y="2647950"/>
            <a:ext cx="225425" cy="777875"/>
          </a:xfrm>
          <a:custGeom>
            <a:avLst/>
            <a:gdLst/>
            <a:ahLst/>
            <a:cxnLst/>
            <a:rect l="0" t="0" r="r" b="b"/>
            <a:pathLst>
              <a:path w="197485" h="857250">
                <a:moveTo>
                  <a:pt x="162945" y="360887"/>
                </a:moveTo>
                <a:lnTo>
                  <a:pt x="122355" y="352825"/>
                </a:lnTo>
                <a:lnTo>
                  <a:pt x="78693" y="348938"/>
                </a:lnTo>
                <a:lnTo>
                  <a:pt x="42041" y="347206"/>
                </a:lnTo>
                <a:lnTo>
                  <a:pt x="32003" y="346709"/>
                </a:lnTo>
                <a:lnTo>
                  <a:pt x="6095" y="346709"/>
                </a:lnTo>
                <a:lnTo>
                  <a:pt x="0" y="352805"/>
                </a:lnTo>
                <a:lnTo>
                  <a:pt x="0" y="368807"/>
                </a:lnTo>
                <a:lnTo>
                  <a:pt x="6095" y="374903"/>
                </a:lnTo>
                <a:lnTo>
                  <a:pt x="14477" y="374903"/>
                </a:lnTo>
                <a:lnTo>
                  <a:pt x="35604" y="374805"/>
                </a:lnTo>
                <a:lnTo>
                  <a:pt x="84926" y="372643"/>
                </a:lnTo>
                <a:lnTo>
                  <a:pt x="129775" y="367929"/>
                </a:lnTo>
                <a:lnTo>
                  <a:pt x="157551" y="362485"/>
                </a:lnTo>
                <a:lnTo>
                  <a:pt x="162945" y="360887"/>
                </a:lnTo>
                <a:close/>
              </a:path>
              <a:path w="197485" h="857250">
                <a:moveTo>
                  <a:pt x="197357" y="857250"/>
                </a:moveTo>
                <a:lnTo>
                  <a:pt x="197357" y="387095"/>
                </a:lnTo>
                <a:lnTo>
                  <a:pt x="196595" y="385571"/>
                </a:lnTo>
                <a:lnTo>
                  <a:pt x="196595" y="383285"/>
                </a:lnTo>
                <a:lnTo>
                  <a:pt x="195071" y="380237"/>
                </a:lnTo>
                <a:lnTo>
                  <a:pt x="195071" y="379475"/>
                </a:lnTo>
                <a:lnTo>
                  <a:pt x="194309" y="378713"/>
                </a:lnTo>
                <a:lnTo>
                  <a:pt x="162945" y="360887"/>
                </a:lnTo>
                <a:lnTo>
                  <a:pt x="157551" y="362485"/>
                </a:lnTo>
                <a:lnTo>
                  <a:pt x="144136" y="365474"/>
                </a:lnTo>
                <a:lnTo>
                  <a:pt x="99779" y="371458"/>
                </a:lnTo>
                <a:lnTo>
                  <a:pt x="57466" y="374128"/>
                </a:lnTo>
                <a:lnTo>
                  <a:pt x="14477" y="374903"/>
                </a:lnTo>
                <a:lnTo>
                  <a:pt x="31241" y="375665"/>
                </a:lnTo>
                <a:lnTo>
                  <a:pt x="53308" y="375850"/>
                </a:lnTo>
                <a:lnTo>
                  <a:pt x="66116" y="376472"/>
                </a:lnTo>
                <a:lnTo>
                  <a:pt x="116504" y="381376"/>
                </a:lnTo>
                <a:lnTo>
                  <a:pt x="146303" y="386333"/>
                </a:lnTo>
                <a:lnTo>
                  <a:pt x="150875" y="387095"/>
                </a:lnTo>
                <a:lnTo>
                  <a:pt x="156844" y="390067"/>
                </a:lnTo>
                <a:lnTo>
                  <a:pt x="163664" y="389153"/>
                </a:lnTo>
                <a:lnTo>
                  <a:pt x="168401" y="393288"/>
                </a:lnTo>
                <a:lnTo>
                  <a:pt x="168401" y="389381"/>
                </a:lnTo>
                <a:lnTo>
                  <a:pt x="169163" y="391667"/>
                </a:lnTo>
                <a:lnTo>
                  <a:pt x="169925" y="393191"/>
                </a:lnTo>
                <a:lnTo>
                  <a:pt x="171449" y="395477"/>
                </a:lnTo>
                <a:lnTo>
                  <a:pt x="171449" y="857250"/>
                </a:lnTo>
                <a:lnTo>
                  <a:pt x="197357" y="857250"/>
                </a:lnTo>
                <a:close/>
              </a:path>
              <a:path w="197485" h="857250">
                <a:moveTo>
                  <a:pt x="170296" y="327680"/>
                </a:moveTo>
                <a:lnTo>
                  <a:pt x="120990" y="340413"/>
                </a:lnTo>
                <a:lnTo>
                  <a:pt x="81361" y="344303"/>
                </a:lnTo>
                <a:lnTo>
                  <a:pt x="42041" y="346198"/>
                </a:lnTo>
                <a:lnTo>
                  <a:pt x="31241" y="346709"/>
                </a:lnTo>
                <a:lnTo>
                  <a:pt x="32003" y="346709"/>
                </a:lnTo>
                <a:lnTo>
                  <a:pt x="45639" y="347364"/>
                </a:lnTo>
                <a:lnTo>
                  <a:pt x="66030" y="348263"/>
                </a:lnTo>
                <a:lnTo>
                  <a:pt x="107991" y="351187"/>
                </a:lnTo>
                <a:lnTo>
                  <a:pt x="150000" y="357558"/>
                </a:lnTo>
                <a:lnTo>
                  <a:pt x="162945" y="360887"/>
                </a:lnTo>
                <a:lnTo>
                  <a:pt x="168401" y="359270"/>
                </a:lnTo>
                <a:lnTo>
                  <a:pt x="168401" y="332231"/>
                </a:lnTo>
                <a:lnTo>
                  <a:pt x="169163" y="330326"/>
                </a:lnTo>
                <a:lnTo>
                  <a:pt x="169163" y="329945"/>
                </a:lnTo>
                <a:lnTo>
                  <a:pt x="170296" y="327680"/>
                </a:lnTo>
                <a:close/>
              </a:path>
              <a:path w="197485" h="857250">
                <a:moveTo>
                  <a:pt x="197357" y="335279"/>
                </a:moveTo>
                <a:lnTo>
                  <a:pt x="197357" y="0"/>
                </a:lnTo>
                <a:lnTo>
                  <a:pt x="168401" y="0"/>
                </a:lnTo>
                <a:lnTo>
                  <a:pt x="168401" y="328537"/>
                </a:lnTo>
                <a:lnTo>
                  <a:pt x="169756" y="328046"/>
                </a:lnTo>
                <a:lnTo>
                  <a:pt x="170296" y="327680"/>
                </a:lnTo>
                <a:lnTo>
                  <a:pt x="170687" y="326897"/>
                </a:lnTo>
                <a:lnTo>
                  <a:pt x="170687" y="327414"/>
                </a:lnTo>
                <a:lnTo>
                  <a:pt x="171449" y="326897"/>
                </a:lnTo>
                <a:lnTo>
                  <a:pt x="171449" y="358163"/>
                </a:lnTo>
                <a:lnTo>
                  <a:pt x="179981" y="354682"/>
                </a:lnTo>
                <a:lnTo>
                  <a:pt x="188213" y="349757"/>
                </a:lnTo>
                <a:lnTo>
                  <a:pt x="191261" y="346709"/>
                </a:lnTo>
                <a:lnTo>
                  <a:pt x="192023" y="346709"/>
                </a:lnTo>
                <a:lnTo>
                  <a:pt x="192785" y="345947"/>
                </a:lnTo>
                <a:lnTo>
                  <a:pt x="193547" y="344423"/>
                </a:lnTo>
                <a:lnTo>
                  <a:pt x="194309" y="343661"/>
                </a:lnTo>
                <a:lnTo>
                  <a:pt x="195071" y="342137"/>
                </a:lnTo>
                <a:lnTo>
                  <a:pt x="195071" y="341375"/>
                </a:lnTo>
                <a:lnTo>
                  <a:pt x="195833" y="339851"/>
                </a:lnTo>
                <a:lnTo>
                  <a:pt x="196595" y="339089"/>
                </a:lnTo>
                <a:lnTo>
                  <a:pt x="196595" y="336803"/>
                </a:lnTo>
                <a:lnTo>
                  <a:pt x="197357" y="335279"/>
                </a:lnTo>
                <a:close/>
              </a:path>
              <a:path w="197485" h="857250">
                <a:moveTo>
                  <a:pt x="171449" y="358163"/>
                </a:moveTo>
                <a:lnTo>
                  <a:pt x="171449" y="326897"/>
                </a:lnTo>
                <a:lnTo>
                  <a:pt x="169925" y="328421"/>
                </a:lnTo>
                <a:lnTo>
                  <a:pt x="168401" y="332231"/>
                </a:lnTo>
                <a:lnTo>
                  <a:pt x="169163" y="330707"/>
                </a:lnTo>
                <a:lnTo>
                  <a:pt x="169163" y="359044"/>
                </a:lnTo>
                <a:lnTo>
                  <a:pt x="169630" y="358906"/>
                </a:lnTo>
                <a:lnTo>
                  <a:pt x="171449" y="358163"/>
                </a:lnTo>
                <a:close/>
              </a:path>
              <a:path w="197485" h="857250">
                <a:moveTo>
                  <a:pt x="169163" y="330707"/>
                </a:moveTo>
                <a:lnTo>
                  <a:pt x="168401" y="332231"/>
                </a:lnTo>
                <a:lnTo>
                  <a:pt x="168401" y="332993"/>
                </a:lnTo>
                <a:lnTo>
                  <a:pt x="169163" y="330707"/>
                </a:lnTo>
                <a:close/>
              </a:path>
              <a:path w="197485" h="857250">
                <a:moveTo>
                  <a:pt x="169163" y="359044"/>
                </a:moveTo>
                <a:lnTo>
                  <a:pt x="169163" y="330707"/>
                </a:lnTo>
                <a:lnTo>
                  <a:pt x="168401" y="332993"/>
                </a:lnTo>
                <a:lnTo>
                  <a:pt x="168401" y="359270"/>
                </a:lnTo>
                <a:lnTo>
                  <a:pt x="169163" y="359044"/>
                </a:lnTo>
                <a:close/>
              </a:path>
              <a:path w="197485" h="857250">
                <a:moveTo>
                  <a:pt x="169163" y="391667"/>
                </a:moveTo>
                <a:lnTo>
                  <a:pt x="168401" y="389381"/>
                </a:lnTo>
                <a:lnTo>
                  <a:pt x="168401" y="390143"/>
                </a:lnTo>
                <a:lnTo>
                  <a:pt x="169163" y="391667"/>
                </a:lnTo>
                <a:close/>
              </a:path>
              <a:path w="197485" h="857250">
                <a:moveTo>
                  <a:pt x="170687" y="394715"/>
                </a:moveTo>
                <a:lnTo>
                  <a:pt x="168401" y="390143"/>
                </a:lnTo>
                <a:lnTo>
                  <a:pt x="168401" y="393288"/>
                </a:lnTo>
                <a:lnTo>
                  <a:pt x="169163" y="393953"/>
                </a:lnTo>
                <a:lnTo>
                  <a:pt x="169925" y="393953"/>
                </a:lnTo>
                <a:lnTo>
                  <a:pt x="170687" y="394715"/>
                </a:lnTo>
                <a:close/>
              </a:path>
              <a:path w="197485" h="857250">
                <a:moveTo>
                  <a:pt x="171449" y="857250"/>
                </a:moveTo>
                <a:lnTo>
                  <a:pt x="171449" y="395477"/>
                </a:lnTo>
                <a:lnTo>
                  <a:pt x="169925" y="393953"/>
                </a:lnTo>
                <a:lnTo>
                  <a:pt x="169163" y="393953"/>
                </a:lnTo>
                <a:lnTo>
                  <a:pt x="168401" y="393288"/>
                </a:lnTo>
                <a:lnTo>
                  <a:pt x="168401" y="857250"/>
                </a:lnTo>
                <a:lnTo>
                  <a:pt x="171449" y="857250"/>
                </a:lnTo>
                <a:close/>
              </a:path>
              <a:path w="197485" h="857250">
                <a:moveTo>
                  <a:pt x="169925" y="328421"/>
                </a:moveTo>
                <a:lnTo>
                  <a:pt x="169163" y="329945"/>
                </a:lnTo>
                <a:lnTo>
                  <a:pt x="169163" y="330326"/>
                </a:lnTo>
                <a:lnTo>
                  <a:pt x="169925" y="328421"/>
                </a:lnTo>
                <a:close/>
              </a:path>
              <a:path w="197485" h="857250">
                <a:moveTo>
                  <a:pt x="171449" y="326897"/>
                </a:moveTo>
                <a:lnTo>
                  <a:pt x="170296" y="327680"/>
                </a:lnTo>
                <a:lnTo>
                  <a:pt x="169925" y="328421"/>
                </a:lnTo>
                <a:lnTo>
                  <a:pt x="171449" y="326897"/>
                </a:lnTo>
                <a:close/>
              </a:path>
              <a:path w="197485" h="857250">
                <a:moveTo>
                  <a:pt x="171449" y="395477"/>
                </a:moveTo>
                <a:lnTo>
                  <a:pt x="169925" y="393191"/>
                </a:lnTo>
                <a:lnTo>
                  <a:pt x="170687" y="394715"/>
                </a:lnTo>
                <a:lnTo>
                  <a:pt x="171449" y="395477"/>
                </a:lnTo>
                <a:close/>
              </a:path>
              <a:path w="197485" h="857250">
                <a:moveTo>
                  <a:pt x="170687" y="327414"/>
                </a:moveTo>
                <a:lnTo>
                  <a:pt x="170687" y="326897"/>
                </a:lnTo>
                <a:lnTo>
                  <a:pt x="170296" y="327680"/>
                </a:lnTo>
                <a:lnTo>
                  <a:pt x="170687" y="327414"/>
                </a:lnTo>
              </a:path>
            </a:pathLst>
          </a:custGeom>
          <a:solidFill>
            <a:srgbClr val="080808">
              <a:alpha val="100000"/>
            </a:srgbClr>
          </a:solidFill>
          <a:ln>
            <a:noFill/>
          </a:ln>
        </p:spPr>
      </p:sp>
      <p:sp>
        <p:nvSpPr>
          <p:cNvPr id="1048818" name="object 20"/>
          <p:cNvSpPr/>
          <p:nvPr/>
        </p:nvSpPr>
        <p:spPr>
          <a:xfrm>
            <a:off x="6715125" y="2647950"/>
            <a:ext cx="215900" cy="339725"/>
          </a:xfrm>
          <a:custGeom>
            <a:avLst/>
            <a:gdLst/>
            <a:ahLst/>
            <a:cxnLst/>
            <a:rect l="0" t="0" r="r" b="b"/>
            <a:pathLst>
              <a:path w="189229" h="374650">
                <a:moveTo>
                  <a:pt x="12786" y="4572"/>
                </a:moveTo>
                <a:lnTo>
                  <a:pt x="11262" y="0"/>
                </a:lnTo>
                <a:lnTo>
                  <a:pt x="0" y="0"/>
                </a:lnTo>
                <a:lnTo>
                  <a:pt x="5534" y="1765"/>
                </a:lnTo>
                <a:lnTo>
                  <a:pt x="11262" y="3810"/>
                </a:lnTo>
                <a:lnTo>
                  <a:pt x="12024" y="4572"/>
                </a:lnTo>
                <a:lnTo>
                  <a:pt x="12024" y="3048"/>
                </a:lnTo>
                <a:lnTo>
                  <a:pt x="12786" y="4572"/>
                </a:lnTo>
                <a:close/>
              </a:path>
              <a:path w="189229" h="374650">
                <a:moveTo>
                  <a:pt x="39456" y="327607"/>
                </a:moveTo>
                <a:lnTo>
                  <a:pt x="39456" y="0"/>
                </a:lnTo>
                <a:lnTo>
                  <a:pt x="11262" y="0"/>
                </a:lnTo>
                <a:lnTo>
                  <a:pt x="12786" y="4572"/>
                </a:lnTo>
                <a:lnTo>
                  <a:pt x="14310" y="6096"/>
                </a:lnTo>
                <a:lnTo>
                  <a:pt x="14310" y="342900"/>
                </a:lnTo>
                <a:lnTo>
                  <a:pt x="15072" y="343662"/>
                </a:lnTo>
                <a:lnTo>
                  <a:pt x="15834" y="345186"/>
                </a:lnTo>
                <a:lnTo>
                  <a:pt x="16596" y="345948"/>
                </a:lnTo>
                <a:lnTo>
                  <a:pt x="16596" y="346710"/>
                </a:lnTo>
                <a:lnTo>
                  <a:pt x="17358" y="347472"/>
                </a:lnTo>
                <a:lnTo>
                  <a:pt x="18882" y="348234"/>
                </a:lnTo>
                <a:lnTo>
                  <a:pt x="20406" y="349758"/>
                </a:lnTo>
                <a:lnTo>
                  <a:pt x="31468" y="355705"/>
                </a:lnTo>
                <a:lnTo>
                  <a:pt x="37170" y="357739"/>
                </a:lnTo>
                <a:lnTo>
                  <a:pt x="37170" y="326136"/>
                </a:lnTo>
                <a:lnTo>
                  <a:pt x="37932" y="326898"/>
                </a:lnTo>
                <a:lnTo>
                  <a:pt x="39456" y="327607"/>
                </a:lnTo>
                <a:close/>
              </a:path>
              <a:path w="189229" h="374650">
                <a:moveTo>
                  <a:pt x="12786" y="340614"/>
                </a:moveTo>
                <a:lnTo>
                  <a:pt x="12786" y="5334"/>
                </a:lnTo>
                <a:lnTo>
                  <a:pt x="12595" y="4953"/>
                </a:lnTo>
                <a:lnTo>
                  <a:pt x="12024" y="4572"/>
                </a:lnTo>
                <a:lnTo>
                  <a:pt x="11262" y="3810"/>
                </a:lnTo>
                <a:lnTo>
                  <a:pt x="11262" y="336042"/>
                </a:lnTo>
                <a:lnTo>
                  <a:pt x="12024" y="337566"/>
                </a:lnTo>
                <a:lnTo>
                  <a:pt x="12024" y="339090"/>
                </a:lnTo>
                <a:lnTo>
                  <a:pt x="12786" y="340614"/>
                </a:lnTo>
                <a:close/>
              </a:path>
              <a:path w="189229" h="374650">
                <a:moveTo>
                  <a:pt x="13167" y="5334"/>
                </a:moveTo>
                <a:lnTo>
                  <a:pt x="12024" y="3048"/>
                </a:lnTo>
                <a:lnTo>
                  <a:pt x="12532" y="4572"/>
                </a:lnTo>
                <a:lnTo>
                  <a:pt x="12938" y="5181"/>
                </a:lnTo>
                <a:lnTo>
                  <a:pt x="13167" y="5334"/>
                </a:lnTo>
                <a:close/>
              </a:path>
              <a:path w="189229" h="374650">
                <a:moveTo>
                  <a:pt x="12532" y="4572"/>
                </a:moveTo>
                <a:lnTo>
                  <a:pt x="12024" y="3048"/>
                </a:lnTo>
                <a:lnTo>
                  <a:pt x="12024" y="3810"/>
                </a:lnTo>
                <a:lnTo>
                  <a:pt x="12532" y="4572"/>
                </a:lnTo>
                <a:close/>
              </a:path>
              <a:path w="189229" h="374650">
                <a:moveTo>
                  <a:pt x="12677" y="5007"/>
                </a:moveTo>
                <a:lnTo>
                  <a:pt x="12532" y="4572"/>
                </a:lnTo>
                <a:lnTo>
                  <a:pt x="12024" y="3810"/>
                </a:lnTo>
                <a:lnTo>
                  <a:pt x="12595" y="4953"/>
                </a:lnTo>
                <a:close/>
              </a:path>
              <a:path w="189229" h="374650">
                <a:moveTo>
                  <a:pt x="12595" y="4953"/>
                </a:moveTo>
                <a:lnTo>
                  <a:pt x="12024" y="3810"/>
                </a:lnTo>
                <a:lnTo>
                  <a:pt x="12024" y="4572"/>
                </a:lnTo>
                <a:lnTo>
                  <a:pt x="12595" y="4953"/>
                </a:lnTo>
                <a:close/>
              </a:path>
              <a:path w="189229" h="374650">
                <a:moveTo>
                  <a:pt x="12938" y="5181"/>
                </a:moveTo>
                <a:lnTo>
                  <a:pt x="12532" y="4572"/>
                </a:lnTo>
                <a:lnTo>
                  <a:pt x="12677" y="5007"/>
                </a:lnTo>
                <a:lnTo>
                  <a:pt x="12938" y="5181"/>
                </a:lnTo>
                <a:close/>
              </a:path>
              <a:path w="189229" h="374650">
                <a:moveTo>
                  <a:pt x="12786" y="5334"/>
                </a:moveTo>
                <a:lnTo>
                  <a:pt x="12677" y="5007"/>
                </a:lnTo>
                <a:lnTo>
                  <a:pt x="12786" y="5334"/>
                </a:lnTo>
                <a:close/>
              </a:path>
              <a:path w="189229" h="374650">
                <a:moveTo>
                  <a:pt x="13548" y="341376"/>
                </a:moveTo>
                <a:lnTo>
                  <a:pt x="13548" y="6096"/>
                </a:lnTo>
                <a:lnTo>
                  <a:pt x="12938" y="5181"/>
                </a:lnTo>
                <a:lnTo>
                  <a:pt x="12677" y="5007"/>
                </a:lnTo>
                <a:lnTo>
                  <a:pt x="12786" y="5334"/>
                </a:lnTo>
                <a:lnTo>
                  <a:pt x="12786" y="340614"/>
                </a:lnTo>
                <a:lnTo>
                  <a:pt x="13548" y="341376"/>
                </a:lnTo>
                <a:close/>
              </a:path>
              <a:path w="189229" h="374650">
                <a:moveTo>
                  <a:pt x="14310" y="6096"/>
                </a:moveTo>
                <a:lnTo>
                  <a:pt x="12786" y="4572"/>
                </a:lnTo>
                <a:lnTo>
                  <a:pt x="13167" y="5334"/>
                </a:lnTo>
                <a:lnTo>
                  <a:pt x="14310" y="6096"/>
                </a:lnTo>
                <a:close/>
              </a:path>
              <a:path w="189229" h="374650">
                <a:moveTo>
                  <a:pt x="14310" y="342900"/>
                </a:moveTo>
                <a:lnTo>
                  <a:pt x="14310" y="6096"/>
                </a:lnTo>
                <a:lnTo>
                  <a:pt x="13167" y="5334"/>
                </a:lnTo>
                <a:lnTo>
                  <a:pt x="13548" y="6096"/>
                </a:lnTo>
                <a:lnTo>
                  <a:pt x="13548" y="342138"/>
                </a:lnTo>
                <a:lnTo>
                  <a:pt x="14310" y="342900"/>
                </a:lnTo>
                <a:close/>
              </a:path>
              <a:path w="189229" h="374650">
                <a:moveTo>
                  <a:pt x="38694" y="328422"/>
                </a:moveTo>
                <a:lnTo>
                  <a:pt x="37932" y="326898"/>
                </a:lnTo>
                <a:lnTo>
                  <a:pt x="37170" y="326136"/>
                </a:lnTo>
                <a:lnTo>
                  <a:pt x="38694" y="328422"/>
                </a:lnTo>
                <a:close/>
              </a:path>
              <a:path w="189229" h="374650">
                <a:moveTo>
                  <a:pt x="38694" y="358283"/>
                </a:moveTo>
                <a:lnTo>
                  <a:pt x="38694" y="328422"/>
                </a:lnTo>
                <a:lnTo>
                  <a:pt x="37170" y="326136"/>
                </a:lnTo>
                <a:lnTo>
                  <a:pt x="37170" y="357739"/>
                </a:lnTo>
                <a:lnTo>
                  <a:pt x="38694" y="358283"/>
                </a:lnTo>
                <a:close/>
              </a:path>
              <a:path w="189229" h="374650">
                <a:moveTo>
                  <a:pt x="188808" y="345186"/>
                </a:moveTo>
                <a:lnTo>
                  <a:pt x="143156" y="344372"/>
                </a:lnTo>
                <a:lnTo>
                  <a:pt x="98920" y="341013"/>
                </a:lnTo>
                <a:lnTo>
                  <a:pt x="57026" y="334054"/>
                </a:lnTo>
                <a:lnTo>
                  <a:pt x="37932" y="326898"/>
                </a:lnTo>
                <a:lnTo>
                  <a:pt x="38694" y="327660"/>
                </a:lnTo>
                <a:lnTo>
                  <a:pt x="39456" y="329184"/>
                </a:lnTo>
                <a:lnTo>
                  <a:pt x="39456" y="358555"/>
                </a:lnTo>
                <a:lnTo>
                  <a:pt x="42757" y="359733"/>
                </a:lnTo>
                <a:lnTo>
                  <a:pt x="81047" y="367829"/>
                </a:lnTo>
                <a:lnTo>
                  <a:pt x="121896" y="371692"/>
                </a:lnTo>
                <a:lnTo>
                  <a:pt x="160062" y="373569"/>
                </a:lnTo>
                <a:lnTo>
                  <a:pt x="171282" y="374142"/>
                </a:lnTo>
                <a:lnTo>
                  <a:pt x="188046" y="374142"/>
                </a:lnTo>
                <a:lnTo>
                  <a:pt x="188808" y="345186"/>
                </a:lnTo>
                <a:close/>
              </a:path>
              <a:path w="189229" h="374650">
                <a:moveTo>
                  <a:pt x="38778" y="328168"/>
                </a:moveTo>
                <a:lnTo>
                  <a:pt x="38694" y="327660"/>
                </a:lnTo>
                <a:lnTo>
                  <a:pt x="37932" y="326898"/>
                </a:lnTo>
                <a:lnTo>
                  <a:pt x="38778" y="328168"/>
                </a:lnTo>
                <a:close/>
              </a:path>
              <a:path w="189229" h="374650">
                <a:moveTo>
                  <a:pt x="39456" y="358555"/>
                </a:moveTo>
                <a:lnTo>
                  <a:pt x="39456" y="332232"/>
                </a:lnTo>
                <a:lnTo>
                  <a:pt x="38778" y="328168"/>
                </a:lnTo>
                <a:lnTo>
                  <a:pt x="37932" y="326898"/>
                </a:lnTo>
                <a:lnTo>
                  <a:pt x="38694" y="328422"/>
                </a:lnTo>
                <a:lnTo>
                  <a:pt x="38694" y="358283"/>
                </a:lnTo>
                <a:lnTo>
                  <a:pt x="39456" y="358555"/>
                </a:lnTo>
                <a:close/>
              </a:path>
              <a:path w="189229" h="374650">
                <a:moveTo>
                  <a:pt x="39456" y="329184"/>
                </a:moveTo>
                <a:lnTo>
                  <a:pt x="38694" y="327660"/>
                </a:lnTo>
                <a:lnTo>
                  <a:pt x="38778" y="328168"/>
                </a:lnTo>
                <a:lnTo>
                  <a:pt x="39456" y="329184"/>
                </a:lnTo>
                <a:close/>
              </a:path>
              <a:path w="189229" h="374650">
                <a:moveTo>
                  <a:pt x="39456" y="332232"/>
                </a:moveTo>
                <a:lnTo>
                  <a:pt x="39456" y="329184"/>
                </a:lnTo>
                <a:lnTo>
                  <a:pt x="38778" y="328168"/>
                </a:lnTo>
                <a:lnTo>
                  <a:pt x="39456" y="332232"/>
                </a:lnTo>
              </a:path>
            </a:pathLst>
          </a:custGeom>
          <a:solidFill>
            <a:srgbClr val="080808">
              <a:alpha val="100000"/>
            </a:srgbClr>
          </a:solidFill>
          <a:ln>
            <a:noFill/>
          </a:ln>
        </p:spPr>
      </p:sp>
      <p:sp>
        <p:nvSpPr>
          <p:cNvPr id="1048819" name="object 21"/>
          <p:cNvSpPr txBox="1"/>
          <p:nvPr/>
        </p:nvSpPr>
        <p:spPr>
          <a:xfrm>
            <a:off x="7091362" y="2109787"/>
            <a:ext cx="4116387" cy="1163637"/>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28575" lvl="0" indent="-17462">
              <a:lnSpc>
                <a:spcPct val="105000"/>
              </a:lnSpc>
            </a:pPr>
            <a:r>
              <a:rPr lang="en-US" altLang="zh-CN">
                <a:solidFill>
                  <a:srgbClr val="070707"/>
                </a:solidFill>
                <a:latin typeface="Times New Roman" pitchFamily="18" charset="0"/>
                <a:ea typeface="Times New Roman" pitchFamily="18" charset="0"/>
              </a:rPr>
              <a:t>ROM</a:t>
            </a:r>
            <a:r>
              <a:rPr lang="zh-CN" altLang="en-US">
                <a:solidFill>
                  <a:srgbClr val="070707"/>
                </a:solidFill>
                <a:latin typeface="宋体" pitchFamily="2" charset="-122"/>
                <a:ea typeface="宋体" pitchFamily="2" charset="-122"/>
              </a:rPr>
              <a:t>（只读存储器） </a:t>
            </a:r>
            <a:r>
              <a:rPr lang="en-US" altLang="zh-CN">
                <a:solidFill>
                  <a:srgbClr val="070707"/>
                </a:solidFill>
                <a:latin typeface="Times New Roman" pitchFamily="18" charset="0"/>
                <a:ea typeface="Times New Roman" pitchFamily="18" charset="0"/>
              </a:rPr>
              <a:t>RAM</a:t>
            </a:r>
            <a:r>
              <a:rPr lang="zh-CN" altLang="en-US">
                <a:solidFill>
                  <a:srgbClr val="070707"/>
                </a:solidFill>
                <a:latin typeface="宋体" pitchFamily="2" charset="-122"/>
                <a:ea typeface="宋体" pitchFamily="2" charset="-122"/>
              </a:rPr>
              <a:t>（读写存储器） </a:t>
            </a:r>
            <a:r>
              <a:rPr lang="en-US" altLang="zh-CN">
                <a:solidFill>
                  <a:srgbClr val="070707"/>
                </a:solidFill>
                <a:latin typeface="Times New Roman" pitchFamily="18" charset="0"/>
                <a:ea typeface="Times New Roman" pitchFamily="18" charset="0"/>
              </a:rPr>
              <a:t>Cache</a:t>
            </a:r>
            <a:r>
              <a:rPr lang="zh-CN" altLang="en-US">
                <a:solidFill>
                  <a:srgbClr val="070707"/>
                </a:solidFill>
                <a:latin typeface="宋体" pitchFamily="2" charset="-122"/>
                <a:ea typeface="宋体" pitchFamily="2" charset="-122"/>
              </a:rPr>
              <a:t>（高速缓冲存储器）</a:t>
            </a:r>
          </a:p>
        </p:txBody>
      </p:sp>
      <p:sp>
        <p:nvSpPr>
          <p:cNvPr id="1048820" name="object 22"/>
          <p:cNvSpPr txBox="1"/>
          <p:nvPr/>
        </p:nvSpPr>
        <p:spPr>
          <a:xfrm>
            <a:off x="2670175" y="2601912"/>
            <a:ext cx="725487" cy="739775"/>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2700" lvl="0" indent="0"/>
            <a:r>
              <a:rPr lang="zh-CN" altLang="en-US">
                <a:solidFill>
                  <a:srgbClr val="0000FF"/>
                </a:solidFill>
                <a:latin typeface="宋体" pitchFamily="2" charset="-122"/>
                <a:ea typeface="宋体" pitchFamily="2" charset="-122"/>
              </a:rPr>
              <a:t>硬件 系统</a:t>
            </a:r>
          </a:p>
        </p:txBody>
      </p:sp>
      <p:sp>
        <p:nvSpPr>
          <p:cNvPr id="1048821" name="object 23"/>
          <p:cNvSpPr/>
          <p:nvPr/>
        </p:nvSpPr>
        <p:spPr>
          <a:xfrm>
            <a:off x="4862512" y="3382962"/>
            <a:ext cx="193675" cy="42862"/>
          </a:xfrm>
          <a:custGeom>
            <a:avLst/>
            <a:gdLst/>
            <a:ahLst/>
            <a:cxnLst/>
            <a:rect l="0" t="0" r="r" b="b"/>
            <a:pathLst>
              <a:path w="170179" h="47625">
                <a:moveTo>
                  <a:pt x="169925" y="28956"/>
                </a:moveTo>
                <a:lnTo>
                  <a:pt x="169925" y="0"/>
                </a:lnTo>
                <a:lnTo>
                  <a:pt x="149567" y="849"/>
                </a:lnTo>
                <a:lnTo>
                  <a:pt x="138040" y="1121"/>
                </a:lnTo>
                <a:lnTo>
                  <a:pt x="98987" y="2993"/>
                </a:lnTo>
                <a:lnTo>
                  <a:pt x="57955" y="7854"/>
                </a:lnTo>
                <a:lnTo>
                  <a:pt x="21019" y="17505"/>
                </a:lnTo>
                <a:lnTo>
                  <a:pt x="8381" y="24384"/>
                </a:lnTo>
                <a:lnTo>
                  <a:pt x="7619" y="24384"/>
                </a:lnTo>
                <a:lnTo>
                  <a:pt x="7619" y="25146"/>
                </a:lnTo>
                <a:lnTo>
                  <a:pt x="6095" y="26670"/>
                </a:lnTo>
                <a:lnTo>
                  <a:pt x="5333" y="26670"/>
                </a:lnTo>
                <a:lnTo>
                  <a:pt x="5333" y="27432"/>
                </a:lnTo>
                <a:lnTo>
                  <a:pt x="3047" y="29718"/>
                </a:lnTo>
                <a:lnTo>
                  <a:pt x="2285" y="31242"/>
                </a:lnTo>
                <a:lnTo>
                  <a:pt x="2285" y="32004"/>
                </a:lnTo>
                <a:lnTo>
                  <a:pt x="1523" y="33528"/>
                </a:lnTo>
                <a:lnTo>
                  <a:pt x="761" y="34290"/>
                </a:lnTo>
                <a:lnTo>
                  <a:pt x="761" y="35814"/>
                </a:lnTo>
                <a:lnTo>
                  <a:pt x="0" y="37338"/>
                </a:lnTo>
                <a:lnTo>
                  <a:pt x="0" y="47243"/>
                </a:lnTo>
                <a:lnTo>
                  <a:pt x="25146" y="47243"/>
                </a:lnTo>
                <a:lnTo>
                  <a:pt x="25907" y="46736"/>
                </a:lnTo>
                <a:lnTo>
                  <a:pt x="25908" y="46481"/>
                </a:lnTo>
                <a:lnTo>
                  <a:pt x="27431" y="44958"/>
                </a:lnTo>
                <a:lnTo>
                  <a:pt x="28193" y="41148"/>
                </a:lnTo>
                <a:lnTo>
                  <a:pt x="28193" y="44958"/>
                </a:lnTo>
                <a:lnTo>
                  <a:pt x="33083" y="42735"/>
                </a:lnTo>
                <a:lnTo>
                  <a:pt x="42659" y="40347"/>
                </a:lnTo>
                <a:lnTo>
                  <a:pt x="48005" y="38862"/>
                </a:lnTo>
                <a:lnTo>
                  <a:pt x="52577" y="38100"/>
                </a:lnTo>
                <a:lnTo>
                  <a:pt x="63364" y="36405"/>
                </a:lnTo>
                <a:lnTo>
                  <a:pt x="74872" y="34527"/>
                </a:lnTo>
                <a:lnTo>
                  <a:pt x="87779" y="32929"/>
                </a:lnTo>
                <a:lnTo>
                  <a:pt x="101389" y="31631"/>
                </a:lnTo>
                <a:lnTo>
                  <a:pt x="115002" y="30651"/>
                </a:lnTo>
                <a:lnTo>
                  <a:pt x="127920" y="30007"/>
                </a:lnTo>
                <a:lnTo>
                  <a:pt x="139445" y="29718"/>
                </a:lnTo>
                <a:lnTo>
                  <a:pt x="154685" y="28956"/>
                </a:lnTo>
                <a:lnTo>
                  <a:pt x="169925" y="28956"/>
                </a:lnTo>
                <a:close/>
              </a:path>
              <a:path w="170179" h="47625">
                <a:moveTo>
                  <a:pt x="27431" y="45720"/>
                </a:moveTo>
                <a:lnTo>
                  <a:pt x="25146" y="47243"/>
                </a:lnTo>
                <a:lnTo>
                  <a:pt x="25908" y="47243"/>
                </a:lnTo>
                <a:lnTo>
                  <a:pt x="27431" y="45720"/>
                </a:lnTo>
                <a:close/>
              </a:path>
              <a:path w="170179" h="47625">
                <a:moveTo>
                  <a:pt x="28193" y="44958"/>
                </a:moveTo>
                <a:lnTo>
                  <a:pt x="28193" y="44196"/>
                </a:lnTo>
                <a:lnTo>
                  <a:pt x="25907" y="46482"/>
                </a:lnTo>
                <a:lnTo>
                  <a:pt x="27431" y="45720"/>
                </a:lnTo>
                <a:lnTo>
                  <a:pt x="28193" y="44958"/>
                </a:lnTo>
                <a:close/>
              </a:path>
              <a:path w="170179" h="47625">
                <a:moveTo>
                  <a:pt x="27431" y="45720"/>
                </a:moveTo>
                <a:lnTo>
                  <a:pt x="25907" y="46482"/>
                </a:lnTo>
                <a:lnTo>
                  <a:pt x="25907" y="46736"/>
                </a:lnTo>
                <a:lnTo>
                  <a:pt x="27431" y="45720"/>
                </a:lnTo>
                <a:close/>
              </a:path>
              <a:path w="170179" h="47625">
                <a:moveTo>
                  <a:pt x="28193" y="47243"/>
                </a:moveTo>
                <a:lnTo>
                  <a:pt x="28193" y="44958"/>
                </a:lnTo>
                <a:lnTo>
                  <a:pt x="25908" y="47243"/>
                </a:lnTo>
                <a:lnTo>
                  <a:pt x="28193" y="47243"/>
                </a:lnTo>
                <a:close/>
              </a:path>
              <a:path w="170179" h="47625">
                <a:moveTo>
                  <a:pt x="28193" y="44196"/>
                </a:moveTo>
                <a:lnTo>
                  <a:pt x="28193" y="41148"/>
                </a:lnTo>
                <a:lnTo>
                  <a:pt x="27431" y="44958"/>
                </a:lnTo>
                <a:lnTo>
                  <a:pt x="28193" y="44196"/>
                </a:lnTo>
              </a:path>
            </a:pathLst>
          </a:custGeom>
          <a:solidFill>
            <a:srgbClr val="080808">
              <a:alpha val="100000"/>
            </a:srgbClr>
          </a:solidFill>
          <a:ln>
            <a:noFill/>
          </a:ln>
        </p:spPr>
      </p:sp>
      <p:sp>
        <p:nvSpPr>
          <p:cNvPr id="1048822" name="object 24"/>
          <p:cNvSpPr/>
          <p:nvPr/>
        </p:nvSpPr>
        <p:spPr>
          <a:xfrm>
            <a:off x="6588125" y="3427412"/>
            <a:ext cx="592137" cy="0"/>
          </a:xfrm>
          <a:custGeom>
            <a:avLst/>
            <a:gdLst/>
            <a:ahLst/>
            <a:cxnLst/>
            <a:rect l="0" t="0" r="r" b="b"/>
            <a:pathLst>
              <a:path w="518160">
                <a:moveTo>
                  <a:pt x="0" y="0"/>
                </a:moveTo>
                <a:lnTo>
                  <a:pt x="518160" y="0"/>
                </a:lnTo>
              </a:path>
            </a:pathLst>
          </a:custGeom>
          <a:noFill/>
          <a:ln w="30226" cap="flat" cmpd="sng">
            <a:solidFill>
              <a:srgbClr val="080808">
                <a:alpha val="100000"/>
              </a:srgbClr>
            </a:solidFill>
            <a:prstDash val="solid"/>
            <a:round/>
          </a:ln>
        </p:spPr>
      </p:sp>
      <p:sp>
        <p:nvSpPr>
          <p:cNvPr id="1048823" name="object 25"/>
          <p:cNvSpPr/>
          <p:nvPr/>
        </p:nvSpPr>
        <p:spPr>
          <a:xfrm>
            <a:off x="882650" y="3425825"/>
            <a:ext cx="10426700" cy="777875"/>
          </a:xfrm>
          <a:prstGeom prst="rect">
            <a:avLst/>
          </a:prstGeom>
          <a:blipFill rotWithShape="1">
            <a:blip r:embed="rId9">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824" name="object 26"/>
          <p:cNvSpPr/>
          <p:nvPr/>
        </p:nvSpPr>
        <p:spPr>
          <a:xfrm>
            <a:off x="1978025" y="3425825"/>
            <a:ext cx="358775" cy="777875"/>
          </a:xfrm>
          <a:custGeom>
            <a:avLst/>
            <a:gdLst/>
            <a:ahLst/>
            <a:cxnLst/>
            <a:rect l="0" t="0" r="r" b="b"/>
            <a:pathLst>
              <a:path w="314325" h="857250">
                <a:moveTo>
                  <a:pt x="125584" y="857249"/>
                </a:moveTo>
                <a:lnTo>
                  <a:pt x="82180" y="854714"/>
                </a:lnTo>
                <a:lnTo>
                  <a:pt x="41910" y="853439"/>
                </a:lnTo>
                <a:lnTo>
                  <a:pt x="3810" y="853439"/>
                </a:lnTo>
                <a:lnTo>
                  <a:pt x="0" y="857249"/>
                </a:lnTo>
                <a:lnTo>
                  <a:pt x="125584" y="857249"/>
                </a:lnTo>
                <a:close/>
              </a:path>
              <a:path w="314325" h="857250">
                <a:moveTo>
                  <a:pt x="285370" y="817878"/>
                </a:moveTo>
                <a:lnTo>
                  <a:pt x="247473" y="832731"/>
                </a:lnTo>
                <a:lnTo>
                  <a:pt x="222504" y="837437"/>
                </a:lnTo>
                <a:lnTo>
                  <a:pt x="213360" y="839723"/>
                </a:lnTo>
                <a:lnTo>
                  <a:pt x="170513" y="845267"/>
                </a:lnTo>
                <a:lnTo>
                  <a:pt x="120214" y="849768"/>
                </a:lnTo>
                <a:lnTo>
                  <a:pt x="82180" y="852071"/>
                </a:lnTo>
                <a:lnTo>
                  <a:pt x="41148" y="853439"/>
                </a:lnTo>
                <a:lnTo>
                  <a:pt x="41910" y="853439"/>
                </a:lnTo>
                <a:lnTo>
                  <a:pt x="83907" y="854792"/>
                </a:lnTo>
                <a:lnTo>
                  <a:pt x="121946" y="856985"/>
                </a:lnTo>
                <a:lnTo>
                  <a:pt x="125584" y="857249"/>
                </a:lnTo>
                <a:lnTo>
                  <a:pt x="264805" y="857249"/>
                </a:lnTo>
                <a:lnTo>
                  <a:pt x="273129" y="854611"/>
                </a:lnTo>
                <a:lnTo>
                  <a:pt x="284138" y="850365"/>
                </a:lnTo>
                <a:lnTo>
                  <a:pt x="284988" y="849959"/>
                </a:lnTo>
                <a:lnTo>
                  <a:pt x="284988" y="818387"/>
                </a:lnTo>
                <a:lnTo>
                  <a:pt x="285370" y="817878"/>
                </a:lnTo>
                <a:close/>
              </a:path>
              <a:path w="314325" h="857250">
                <a:moveTo>
                  <a:pt x="285750" y="817625"/>
                </a:moveTo>
                <a:lnTo>
                  <a:pt x="285370" y="817878"/>
                </a:lnTo>
                <a:lnTo>
                  <a:pt x="284988" y="818387"/>
                </a:lnTo>
                <a:lnTo>
                  <a:pt x="285750" y="817625"/>
                </a:lnTo>
                <a:close/>
              </a:path>
              <a:path w="314325" h="857250">
                <a:moveTo>
                  <a:pt x="285750" y="817625"/>
                </a:moveTo>
                <a:lnTo>
                  <a:pt x="284988" y="818387"/>
                </a:lnTo>
                <a:lnTo>
                  <a:pt x="284988" y="819911"/>
                </a:lnTo>
                <a:lnTo>
                  <a:pt x="285750" y="817625"/>
                </a:lnTo>
                <a:close/>
              </a:path>
              <a:path w="314325" h="857250">
                <a:moveTo>
                  <a:pt x="286004" y="817371"/>
                </a:moveTo>
                <a:lnTo>
                  <a:pt x="285750" y="817625"/>
                </a:lnTo>
                <a:lnTo>
                  <a:pt x="284988" y="819911"/>
                </a:lnTo>
                <a:lnTo>
                  <a:pt x="286004" y="817371"/>
                </a:lnTo>
                <a:close/>
              </a:path>
              <a:path w="314325" h="857250">
                <a:moveTo>
                  <a:pt x="286131" y="817244"/>
                </a:moveTo>
                <a:lnTo>
                  <a:pt x="286004" y="817371"/>
                </a:lnTo>
                <a:lnTo>
                  <a:pt x="284988" y="819911"/>
                </a:lnTo>
                <a:lnTo>
                  <a:pt x="284988" y="849959"/>
                </a:lnTo>
                <a:lnTo>
                  <a:pt x="285750" y="849595"/>
                </a:lnTo>
                <a:lnTo>
                  <a:pt x="285750" y="818387"/>
                </a:lnTo>
                <a:lnTo>
                  <a:pt x="286131" y="817244"/>
                </a:lnTo>
                <a:close/>
              </a:path>
              <a:path w="314325" h="857250">
                <a:moveTo>
                  <a:pt x="286294" y="816646"/>
                </a:moveTo>
                <a:lnTo>
                  <a:pt x="285370" y="817878"/>
                </a:lnTo>
                <a:lnTo>
                  <a:pt x="285750" y="817625"/>
                </a:lnTo>
                <a:lnTo>
                  <a:pt x="286004" y="817371"/>
                </a:lnTo>
                <a:lnTo>
                  <a:pt x="286294" y="816646"/>
                </a:lnTo>
                <a:close/>
              </a:path>
              <a:path w="314325" h="857250">
                <a:moveTo>
                  <a:pt x="313944" y="824483"/>
                </a:moveTo>
                <a:lnTo>
                  <a:pt x="313944" y="0"/>
                </a:lnTo>
                <a:lnTo>
                  <a:pt x="285750" y="0"/>
                </a:lnTo>
                <a:lnTo>
                  <a:pt x="285750" y="817371"/>
                </a:lnTo>
                <a:lnTo>
                  <a:pt x="286294" y="816646"/>
                </a:lnTo>
                <a:lnTo>
                  <a:pt x="286512" y="816101"/>
                </a:lnTo>
                <a:lnTo>
                  <a:pt x="286512" y="816355"/>
                </a:lnTo>
                <a:lnTo>
                  <a:pt x="287274" y="815339"/>
                </a:lnTo>
                <a:lnTo>
                  <a:pt x="287274" y="848867"/>
                </a:lnTo>
                <a:lnTo>
                  <a:pt x="293979" y="845665"/>
                </a:lnTo>
                <a:lnTo>
                  <a:pt x="302514" y="840485"/>
                </a:lnTo>
                <a:lnTo>
                  <a:pt x="306324" y="837437"/>
                </a:lnTo>
                <a:lnTo>
                  <a:pt x="307086" y="836675"/>
                </a:lnTo>
                <a:lnTo>
                  <a:pt x="307086" y="835913"/>
                </a:lnTo>
                <a:lnTo>
                  <a:pt x="307848" y="835913"/>
                </a:lnTo>
                <a:lnTo>
                  <a:pt x="309372" y="833627"/>
                </a:lnTo>
                <a:lnTo>
                  <a:pt x="310134" y="832103"/>
                </a:lnTo>
                <a:lnTo>
                  <a:pt x="311658" y="830579"/>
                </a:lnTo>
                <a:lnTo>
                  <a:pt x="312420" y="828293"/>
                </a:lnTo>
                <a:lnTo>
                  <a:pt x="313182" y="826769"/>
                </a:lnTo>
                <a:lnTo>
                  <a:pt x="313182" y="825245"/>
                </a:lnTo>
                <a:lnTo>
                  <a:pt x="313944" y="824483"/>
                </a:lnTo>
                <a:close/>
              </a:path>
              <a:path w="314325" h="857250">
                <a:moveTo>
                  <a:pt x="286512" y="816863"/>
                </a:moveTo>
                <a:lnTo>
                  <a:pt x="286131" y="817244"/>
                </a:lnTo>
                <a:lnTo>
                  <a:pt x="285750" y="818387"/>
                </a:lnTo>
                <a:lnTo>
                  <a:pt x="286512" y="816863"/>
                </a:lnTo>
                <a:close/>
              </a:path>
              <a:path w="314325" h="857250">
                <a:moveTo>
                  <a:pt x="287274" y="848867"/>
                </a:moveTo>
                <a:lnTo>
                  <a:pt x="287274" y="815339"/>
                </a:lnTo>
                <a:lnTo>
                  <a:pt x="285750" y="818387"/>
                </a:lnTo>
                <a:lnTo>
                  <a:pt x="285750" y="849595"/>
                </a:lnTo>
                <a:lnTo>
                  <a:pt x="287274" y="848867"/>
                </a:lnTo>
                <a:close/>
              </a:path>
              <a:path w="314325" h="857250">
                <a:moveTo>
                  <a:pt x="286359" y="816559"/>
                </a:moveTo>
                <a:lnTo>
                  <a:pt x="286004" y="817371"/>
                </a:lnTo>
                <a:lnTo>
                  <a:pt x="286131" y="817244"/>
                </a:lnTo>
                <a:lnTo>
                  <a:pt x="286359" y="816559"/>
                </a:lnTo>
                <a:close/>
              </a:path>
              <a:path w="314325" h="857250">
                <a:moveTo>
                  <a:pt x="287274" y="815339"/>
                </a:moveTo>
                <a:lnTo>
                  <a:pt x="286359" y="816559"/>
                </a:lnTo>
                <a:lnTo>
                  <a:pt x="286131" y="817244"/>
                </a:lnTo>
                <a:lnTo>
                  <a:pt x="286512" y="816863"/>
                </a:lnTo>
                <a:lnTo>
                  <a:pt x="287274" y="815339"/>
                </a:lnTo>
                <a:close/>
              </a:path>
              <a:path w="314325" h="857250">
                <a:moveTo>
                  <a:pt x="286512" y="816355"/>
                </a:moveTo>
                <a:lnTo>
                  <a:pt x="286512" y="816101"/>
                </a:lnTo>
                <a:lnTo>
                  <a:pt x="286359" y="816559"/>
                </a:lnTo>
                <a:lnTo>
                  <a:pt x="286512" y="816355"/>
                </a:lnTo>
              </a:path>
            </a:pathLst>
          </a:custGeom>
          <a:solidFill>
            <a:srgbClr val="080808">
              <a:alpha val="100000"/>
            </a:srgbClr>
          </a:solidFill>
          <a:ln>
            <a:noFill/>
          </a:ln>
        </p:spPr>
      </p:sp>
      <p:sp>
        <p:nvSpPr>
          <p:cNvPr id="1048825" name="object 27"/>
          <p:cNvSpPr/>
          <p:nvPr/>
        </p:nvSpPr>
        <p:spPr>
          <a:xfrm>
            <a:off x="3579812" y="3425825"/>
            <a:ext cx="209550" cy="350837"/>
          </a:xfrm>
          <a:custGeom>
            <a:avLst/>
            <a:gdLst/>
            <a:ahLst/>
            <a:cxnLst/>
            <a:rect l="0" t="0" r="r" b="b"/>
            <a:pathLst>
              <a:path w="184150" h="387350">
                <a:moveTo>
                  <a:pt x="28956" y="340357"/>
                </a:moveTo>
                <a:lnTo>
                  <a:pt x="28956" y="0"/>
                </a:lnTo>
                <a:lnTo>
                  <a:pt x="0" y="0"/>
                </a:lnTo>
                <a:lnTo>
                  <a:pt x="0" y="345185"/>
                </a:lnTo>
                <a:lnTo>
                  <a:pt x="762" y="345947"/>
                </a:lnTo>
                <a:lnTo>
                  <a:pt x="762" y="349757"/>
                </a:lnTo>
                <a:lnTo>
                  <a:pt x="1524" y="350519"/>
                </a:lnTo>
                <a:lnTo>
                  <a:pt x="1524" y="352043"/>
                </a:lnTo>
                <a:lnTo>
                  <a:pt x="2286" y="353567"/>
                </a:lnTo>
                <a:lnTo>
                  <a:pt x="3810" y="355091"/>
                </a:lnTo>
                <a:lnTo>
                  <a:pt x="3810" y="356615"/>
                </a:lnTo>
                <a:lnTo>
                  <a:pt x="5334" y="357377"/>
                </a:lnTo>
                <a:lnTo>
                  <a:pt x="6096" y="358139"/>
                </a:lnTo>
                <a:lnTo>
                  <a:pt x="6096" y="358901"/>
                </a:lnTo>
                <a:lnTo>
                  <a:pt x="6858" y="359663"/>
                </a:lnTo>
                <a:lnTo>
                  <a:pt x="13908" y="364376"/>
                </a:lnTo>
                <a:lnTo>
                  <a:pt x="23895" y="369070"/>
                </a:lnTo>
                <a:lnTo>
                  <a:pt x="26670" y="370021"/>
                </a:lnTo>
                <a:lnTo>
                  <a:pt x="26670" y="338327"/>
                </a:lnTo>
                <a:lnTo>
                  <a:pt x="27178" y="339089"/>
                </a:lnTo>
                <a:lnTo>
                  <a:pt x="27432" y="339089"/>
                </a:lnTo>
                <a:lnTo>
                  <a:pt x="28194" y="339851"/>
                </a:lnTo>
                <a:lnTo>
                  <a:pt x="28956" y="340357"/>
                </a:lnTo>
                <a:close/>
              </a:path>
              <a:path w="184150" h="387350">
                <a:moveTo>
                  <a:pt x="28194" y="340613"/>
                </a:moveTo>
                <a:lnTo>
                  <a:pt x="27178" y="339089"/>
                </a:lnTo>
                <a:lnTo>
                  <a:pt x="26670" y="339089"/>
                </a:lnTo>
                <a:lnTo>
                  <a:pt x="28194" y="340613"/>
                </a:lnTo>
                <a:close/>
              </a:path>
              <a:path w="184150" h="387350">
                <a:moveTo>
                  <a:pt x="28384" y="341375"/>
                </a:moveTo>
                <a:lnTo>
                  <a:pt x="28194" y="340613"/>
                </a:lnTo>
                <a:lnTo>
                  <a:pt x="26670" y="339089"/>
                </a:lnTo>
                <a:lnTo>
                  <a:pt x="28384" y="341375"/>
                </a:lnTo>
                <a:close/>
              </a:path>
              <a:path w="184150" h="387350">
                <a:moveTo>
                  <a:pt x="28956" y="370805"/>
                </a:moveTo>
                <a:lnTo>
                  <a:pt x="28956" y="343661"/>
                </a:lnTo>
                <a:lnTo>
                  <a:pt x="28384" y="341375"/>
                </a:lnTo>
                <a:lnTo>
                  <a:pt x="26670" y="339089"/>
                </a:lnTo>
                <a:lnTo>
                  <a:pt x="26670" y="370021"/>
                </a:lnTo>
                <a:lnTo>
                  <a:pt x="28956" y="370805"/>
                </a:lnTo>
                <a:close/>
              </a:path>
              <a:path w="184150" h="387350">
                <a:moveTo>
                  <a:pt x="183642" y="387095"/>
                </a:moveTo>
                <a:lnTo>
                  <a:pt x="183642" y="358901"/>
                </a:lnTo>
                <a:lnTo>
                  <a:pt x="166116" y="358139"/>
                </a:lnTo>
                <a:lnTo>
                  <a:pt x="149459" y="358123"/>
                </a:lnTo>
                <a:lnTo>
                  <a:pt x="136677" y="357634"/>
                </a:lnTo>
                <a:lnTo>
                  <a:pt x="86226" y="353090"/>
                </a:lnTo>
                <a:lnTo>
                  <a:pt x="55626" y="348233"/>
                </a:lnTo>
                <a:lnTo>
                  <a:pt x="51054" y="347471"/>
                </a:lnTo>
                <a:lnTo>
                  <a:pt x="43713" y="345693"/>
                </a:lnTo>
                <a:lnTo>
                  <a:pt x="34531" y="344055"/>
                </a:lnTo>
                <a:lnTo>
                  <a:pt x="28194" y="339851"/>
                </a:lnTo>
                <a:lnTo>
                  <a:pt x="27432" y="339089"/>
                </a:lnTo>
                <a:lnTo>
                  <a:pt x="27178" y="339089"/>
                </a:lnTo>
                <a:lnTo>
                  <a:pt x="28194" y="340613"/>
                </a:lnTo>
                <a:lnTo>
                  <a:pt x="28956" y="342137"/>
                </a:lnTo>
                <a:lnTo>
                  <a:pt x="28956" y="370805"/>
                </a:lnTo>
                <a:lnTo>
                  <a:pt x="35360" y="373001"/>
                </a:lnTo>
                <a:lnTo>
                  <a:pt x="75654" y="380979"/>
                </a:lnTo>
                <a:lnTo>
                  <a:pt x="118586" y="384831"/>
                </a:lnTo>
                <a:lnTo>
                  <a:pt x="156162" y="386609"/>
                </a:lnTo>
                <a:lnTo>
                  <a:pt x="166116" y="387095"/>
                </a:lnTo>
                <a:lnTo>
                  <a:pt x="183642" y="387095"/>
                </a:lnTo>
                <a:close/>
              </a:path>
              <a:path w="184150" h="387350">
                <a:moveTo>
                  <a:pt x="28956" y="342137"/>
                </a:moveTo>
                <a:lnTo>
                  <a:pt x="28194" y="340613"/>
                </a:lnTo>
                <a:lnTo>
                  <a:pt x="28384" y="341375"/>
                </a:lnTo>
                <a:lnTo>
                  <a:pt x="28956" y="342137"/>
                </a:lnTo>
                <a:close/>
              </a:path>
              <a:path w="184150" h="387350">
                <a:moveTo>
                  <a:pt x="28956" y="343661"/>
                </a:moveTo>
                <a:lnTo>
                  <a:pt x="28956" y="342137"/>
                </a:lnTo>
                <a:lnTo>
                  <a:pt x="28384" y="341375"/>
                </a:lnTo>
                <a:lnTo>
                  <a:pt x="28956" y="343661"/>
                </a:lnTo>
              </a:path>
            </a:pathLst>
          </a:custGeom>
          <a:solidFill>
            <a:srgbClr val="080808">
              <a:alpha val="100000"/>
            </a:srgbClr>
          </a:solidFill>
          <a:ln>
            <a:noFill/>
          </a:ln>
        </p:spPr>
      </p:sp>
      <p:sp>
        <p:nvSpPr>
          <p:cNvPr id="1048826" name="object 28"/>
          <p:cNvSpPr/>
          <p:nvPr/>
        </p:nvSpPr>
        <p:spPr>
          <a:xfrm>
            <a:off x="4684712" y="3425825"/>
            <a:ext cx="211137" cy="777875"/>
          </a:xfrm>
          <a:custGeom>
            <a:avLst/>
            <a:gdLst/>
            <a:ahLst/>
            <a:cxnLst/>
            <a:rect l="0" t="0" r="r" b="b"/>
            <a:pathLst>
              <a:path w="184785" h="857250">
                <a:moveTo>
                  <a:pt x="155462" y="452053"/>
                </a:moveTo>
                <a:lnTo>
                  <a:pt x="107837" y="442582"/>
                </a:lnTo>
                <a:lnTo>
                  <a:pt x="63550" y="439106"/>
                </a:lnTo>
                <a:lnTo>
                  <a:pt x="30480" y="438150"/>
                </a:lnTo>
                <a:lnTo>
                  <a:pt x="14478" y="437388"/>
                </a:lnTo>
                <a:lnTo>
                  <a:pt x="6858" y="437388"/>
                </a:lnTo>
                <a:lnTo>
                  <a:pt x="0" y="444246"/>
                </a:lnTo>
                <a:lnTo>
                  <a:pt x="0" y="459486"/>
                </a:lnTo>
                <a:lnTo>
                  <a:pt x="6858" y="466344"/>
                </a:lnTo>
                <a:lnTo>
                  <a:pt x="14478" y="466344"/>
                </a:lnTo>
                <a:lnTo>
                  <a:pt x="36521" y="466002"/>
                </a:lnTo>
                <a:lnTo>
                  <a:pt x="87579" y="463230"/>
                </a:lnTo>
                <a:lnTo>
                  <a:pt x="130199" y="458143"/>
                </a:lnTo>
                <a:lnTo>
                  <a:pt x="143488" y="455393"/>
                </a:lnTo>
                <a:lnTo>
                  <a:pt x="155462" y="452053"/>
                </a:lnTo>
                <a:close/>
              </a:path>
              <a:path w="184785" h="857250">
                <a:moveTo>
                  <a:pt x="157736" y="420239"/>
                </a:moveTo>
                <a:lnTo>
                  <a:pt x="108559" y="432588"/>
                </a:lnTo>
                <a:lnTo>
                  <a:pt x="65996" y="436242"/>
                </a:lnTo>
                <a:lnTo>
                  <a:pt x="14478" y="437388"/>
                </a:lnTo>
                <a:lnTo>
                  <a:pt x="30480" y="438150"/>
                </a:lnTo>
                <a:lnTo>
                  <a:pt x="77700" y="439895"/>
                </a:lnTo>
                <a:lnTo>
                  <a:pt x="122873" y="444616"/>
                </a:lnTo>
                <a:lnTo>
                  <a:pt x="155462" y="452053"/>
                </a:lnTo>
                <a:lnTo>
                  <a:pt x="155772" y="451967"/>
                </a:lnTo>
                <a:lnTo>
                  <a:pt x="156210" y="451799"/>
                </a:lnTo>
                <a:lnTo>
                  <a:pt x="156210" y="425196"/>
                </a:lnTo>
                <a:lnTo>
                  <a:pt x="156972" y="421386"/>
                </a:lnTo>
                <a:lnTo>
                  <a:pt x="157736" y="420239"/>
                </a:lnTo>
                <a:close/>
              </a:path>
              <a:path w="184785" h="857250">
                <a:moveTo>
                  <a:pt x="184404" y="857249"/>
                </a:moveTo>
                <a:lnTo>
                  <a:pt x="184404" y="473202"/>
                </a:lnTo>
                <a:lnTo>
                  <a:pt x="183642" y="471678"/>
                </a:lnTo>
                <a:lnTo>
                  <a:pt x="182880" y="470916"/>
                </a:lnTo>
                <a:lnTo>
                  <a:pt x="182880" y="469392"/>
                </a:lnTo>
                <a:lnTo>
                  <a:pt x="182118" y="467868"/>
                </a:lnTo>
                <a:lnTo>
                  <a:pt x="180594" y="466344"/>
                </a:lnTo>
                <a:lnTo>
                  <a:pt x="179832" y="464820"/>
                </a:lnTo>
                <a:lnTo>
                  <a:pt x="179070" y="464820"/>
                </a:lnTo>
                <a:lnTo>
                  <a:pt x="179070" y="464058"/>
                </a:lnTo>
                <a:lnTo>
                  <a:pt x="178308" y="463296"/>
                </a:lnTo>
                <a:lnTo>
                  <a:pt x="171718" y="458922"/>
                </a:lnTo>
                <a:lnTo>
                  <a:pt x="162152" y="454285"/>
                </a:lnTo>
                <a:lnTo>
                  <a:pt x="155462" y="452053"/>
                </a:lnTo>
                <a:lnTo>
                  <a:pt x="143488" y="455393"/>
                </a:lnTo>
                <a:lnTo>
                  <a:pt x="130199" y="458143"/>
                </a:lnTo>
                <a:lnTo>
                  <a:pt x="87579" y="463230"/>
                </a:lnTo>
                <a:lnTo>
                  <a:pt x="36521" y="466002"/>
                </a:lnTo>
                <a:lnTo>
                  <a:pt x="14478" y="466344"/>
                </a:lnTo>
                <a:lnTo>
                  <a:pt x="30480" y="466366"/>
                </a:lnTo>
                <a:lnTo>
                  <a:pt x="68824" y="467639"/>
                </a:lnTo>
                <a:lnTo>
                  <a:pt x="106750" y="471539"/>
                </a:lnTo>
                <a:lnTo>
                  <a:pt x="145592" y="478345"/>
                </a:lnTo>
                <a:lnTo>
                  <a:pt x="156210" y="482346"/>
                </a:lnTo>
                <a:lnTo>
                  <a:pt x="156210" y="478536"/>
                </a:lnTo>
                <a:lnTo>
                  <a:pt x="156972" y="482346"/>
                </a:lnTo>
                <a:lnTo>
                  <a:pt x="156972" y="481584"/>
                </a:lnTo>
                <a:lnTo>
                  <a:pt x="158496" y="483870"/>
                </a:lnTo>
                <a:lnTo>
                  <a:pt x="158496" y="857249"/>
                </a:lnTo>
                <a:lnTo>
                  <a:pt x="184404" y="857249"/>
                </a:lnTo>
                <a:close/>
              </a:path>
              <a:path w="184785" h="857250">
                <a:moveTo>
                  <a:pt x="184404" y="430530"/>
                </a:moveTo>
                <a:lnTo>
                  <a:pt x="184404" y="0"/>
                </a:lnTo>
                <a:lnTo>
                  <a:pt x="156210" y="0"/>
                </a:lnTo>
                <a:lnTo>
                  <a:pt x="156210" y="420962"/>
                </a:lnTo>
                <a:lnTo>
                  <a:pt x="156561" y="420823"/>
                </a:lnTo>
                <a:lnTo>
                  <a:pt x="157736" y="420239"/>
                </a:lnTo>
                <a:lnTo>
                  <a:pt x="158496" y="419100"/>
                </a:lnTo>
                <a:lnTo>
                  <a:pt x="158496" y="450924"/>
                </a:lnTo>
                <a:lnTo>
                  <a:pt x="166725" y="447773"/>
                </a:lnTo>
                <a:lnTo>
                  <a:pt x="176022" y="442722"/>
                </a:lnTo>
                <a:lnTo>
                  <a:pt x="179070" y="439674"/>
                </a:lnTo>
                <a:lnTo>
                  <a:pt x="179070" y="438912"/>
                </a:lnTo>
                <a:lnTo>
                  <a:pt x="179832" y="438912"/>
                </a:lnTo>
                <a:lnTo>
                  <a:pt x="180594" y="437388"/>
                </a:lnTo>
                <a:lnTo>
                  <a:pt x="182118" y="435864"/>
                </a:lnTo>
                <a:lnTo>
                  <a:pt x="182880" y="434340"/>
                </a:lnTo>
                <a:lnTo>
                  <a:pt x="182880" y="433578"/>
                </a:lnTo>
                <a:lnTo>
                  <a:pt x="184404" y="430530"/>
                </a:lnTo>
                <a:close/>
              </a:path>
              <a:path w="184785" h="857250">
                <a:moveTo>
                  <a:pt x="158496" y="419862"/>
                </a:moveTo>
                <a:lnTo>
                  <a:pt x="156972" y="421386"/>
                </a:lnTo>
                <a:lnTo>
                  <a:pt x="156210" y="425196"/>
                </a:lnTo>
                <a:lnTo>
                  <a:pt x="156210" y="451799"/>
                </a:lnTo>
                <a:lnTo>
                  <a:pt x="156972" y="451507"/>
                </a:lnTo>
                <a:lnTo>
                  <a:pt x="156972" y="422910"/>
                </a:lnTo>
                <a:lnTo>
                  <a:pt x="158496" y="419862"/>
                </a:lnTo>
                <a:close/>
              </a:path>
              <a:path w="184785" h="857250">
                <a:moveTo>
                  <a:pt x="157480" y="483108"/>
                </a:moveTo>
                <a:lnTo>
                  <a:pt x="156972" y="482346"/>
                </a:lnTo>
                <a:lnTo>
                  <a:pt x="156210" y="478536"/>
                </a:lnTo>
                <a:lnTo>
                  <a:pt x="156210" y="482346"/>
                </a:lnTo>
                <a:lnTo>
                  <a:pt x="156972" y="483108"/>
                </a:lnTo>
                <a:lnTo>
                  <a:pt x="157480" y="483108"/>
                </a:lnTo>
                <a:close/>
              </a:path>
              <a:path w="184785" h="857250">
                <a:moveTo>
                  <a:pt x="158496" y="857249"/>
                </a:moveTo>
                <a:lnTo>
                  <a:pt x="158496" y="484632"/>
                </a:lnTo>
                <a:lnTo>
                  <a:pt x="157480" y="483108"/>
                </a:lnTo>
                <a:lnTo>
                  <a:pt x="156972" y="483108"/>
                </a:lnTo>
                <a:lnTo>
                  <a:pt x="156210" y="482346"/>
                </a:lnTo>
                <a:lnTo>
                  <a:pt x="156210" y="857249"/>
                </a:lnTo>
                <a:lnTo>
                  <a:pt x="158496" y="857249"/>
                </a:lnTo>
                <a:close/>
              </a:path>
              <a:path w="184785" h="857250">
                <a:moveTo>
                  <a:pt x="158496" y="419862"/>
                </a:moveTo>
                <a:lnTo>
                  <a:pt x="157734" y="420243"/>
                </a:lnTo>
                <a:lnTo>
                  <a:pt x="156972" y="421386"/>
                </a:lnTo>
                <a:lnTo>
                  <a:pt x="158496" y="419862"/>
                </a:lnTo>
                <a:close/>
              </a:path>
              <a:path w="184785" h="857250">
                <a:moveTo>
                  <a:pt x="158496" y="450924"/>
                </a:moveTo>
                <a:lnTo>
                  <a:pt x="158496" y="419862"/>
                </a:lnTo>
                <a:lnTo>
                  <a:pt x="156972" y="422910"/>
                </a:lnTo>
                <a:lnTo>
                  <a:pt x="156972" y="451507"/>
                </a:lnTo>
                <a:lnTo>
                  <a:pt x="158496" y="450924"/>
                </a:lnTo>
                <a:close/>
              </a:path>
              <a:path w="184785" h="857250">
                <a:moveTo>
                  <a:pt x="158496" y="483870"/>
                </a:moveTo>
                <a:lnTo>
                  <a:pt x="156972" y="481584"/>
                </a:lnTo>
                <a:lnTo>
                  <a:pt x="156972" y="482346"/>
                </a:lnTo>
                <a:lnTo>
                  <a:pt x="158496" y="483870"/>
                </a:lnTo>
                <a:close/>
              </a:path>
              <a:path w="184785" h="857250">
                <a:moveTo>
                  <a:pt x="157734" y="483108"/>
                </a:moveTo>
                <a:lnTo>
                  <a:pt x="156972" y="482346"/>
                </a:lnTo>
                <a:lnTo>
                  <a:pt x="157480" y="483108"/>
                </a:lnTo>
                <a:lnTo>
                  <a:pt x="157734" y="483108"/>
                </a:lnTo>
                <a:close/>
              </a:path>
              <a:path w="184785" h="857250">
                <a:moveTo>
                  <a:pt x="158496" y="484632"/>
                </a:moveTo>
                <a:lnTo>
                  <a:pt x="158496" y="483870"/>
                </a:lnTo>
                <a:lnTo>
                  <a:pt x="157734" y="483108"/>
                </a:lnTo>
                <a:lnTo>
                  <a:pt x="158496" y="484632"/>
                </a:lnTo>
              </a:path>
            </a:pathLst>
          </a:custGeom>
          <a:solidFill>
            <a:srgbClr val="080808">
              <a:alpha val="100000"/>
            </a:srgbClr>
          </a:solidFill>
          <a:ln>
            <a:noFill/>
          </a:ln>
        </p:spPr>
      </p:sp>
      <p:sp>
        <p:nvSpPr>
          <p:cNvPr id="1048827" name="object 29"/>
          <p:cNvSpPr/>
          <p:nvPr/>
        </p:nvSpPr>
        <p:spPr>
          <a:xfrm>
            <a:off x="6588125" y="3829050"/>
            <a:ext cx="592137" cy="0"/>
          </a:xfrm>
          <a:custGeom>
            <a:avLst/>
            <a:gdLst/>
            <a:ahLst/>
            <a:cxnLst/>
            <a:rect l="0" t="0" r="r" b="b"/>
            <a:pathLst>
              <a:path w="518160">
                <a:moveTo>
                  <a:pt x="0" y="0"/>
                </a:moveTo>
                <a:lnTo>
                  <a:pt x="518160" y="0"/>
                </a:lnTo>
              </a:path>
            </a:pathLst>
          </a:custGeom>
          <a:noFill/>
          <a:ln w="30226" cap="flat" cmpd="sng">
            <a:solidFill>
              <a:srgbClr val="080808">
                <a:alpha val="100000"/>
              </a:srgbClr>
            </a:solidFill>
            <a:prstDash val="solid"/>
            <a:round/>
          </a:ln>
        </p:spPr>
      </p:sp>
      <p:sp>
        <p:nvSpPr>
          <p:cNvPr id="1048828" name="object 30"/>
          <p:cNvSpPr/>
          <p:nvPr/>
        </p:nvSpPr>
        <p:spPr>
          <a:xfrm>
            <a:off x="882650" y="4203700"/>
            <a:ext cx="10426700" cy="776287"/>
          </a:xfrm>
          <a:prstGeom prst="rect">
            <a:avLst/>
          </a:prstGeom>
          <a:blipFill rotWithShape="1">
            <a:blip r:embed="rId10">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829" name="object 31"/>
          <p:cNvSpPr/>
          <p:nvPr/>
        </p:nvSpPr>
        <p:spPr>
          <a:xfrm>
            <a:off x="1974850" y="4203700"/>
            <a:ext cx="361950" cy="776287"/>
          </a:xfrm>
          <a:custGeom>
            <a:avLst/>
            <a:gdLst/>
            <a:ahLst/>
            <a:cxnLst/>
            <a:rect l="0" t="0" r="r" b="b"/>
            <a:pathLst>
              <a:path w="316230" h="857250">
                <a:moveTo>
                  <a:pt x="220198" y="10664"/>
                </a:moveTo>
                <a:lnTo>
                  <a:pt x="174097" y="4037"/>
                </a:lnTo>
                <a:lnTo>
                  <a:pt x="127870" y="0"/>
                </a:lnTo>
                <a:lnTo>
                  <a:pt x="2285" y="0"/>
                </a:lnTo>
                <a:lnTo>
                  <a:pt x="0" y="2285"/>
                </a:lnTo>
                <a:lnTo>
                  <a:pt x="0" y="18287"/>
                </a:lnTo>
                <a:lnTo>
                  <a:pt x="6095" y="24383"/>
                </a:lnTo>
                <a:lnTo>
                  <a:pt x="43433" y="24383"/>
                </a:lnTo>
                <a:lnTo>
                  <a:pt x="88868" y="22651"/>
                </a:lnTo>
                <a:lnTo>
                  <a:pt x="131476" y="20363"/>
                </a:lnTo>
                <a:lnTo>
                  <a:pt x="177250" y="16473"/>
                </a:lnTo>
                <a:lnTo>
                  <a:pt x="220198" y="10664"/>
                </a:lnTo>
                <a:close/>
              </a:path>
              <a:path w="316230" h="857250">
                <a:moveTo>
                  <a:pt x="316229" y="857249"/>
                </a:moveTo>
                <a:lnTo>
                  <a:pt x="316229" y="53339"/>
                </a:lnTo>
                <a:lnTo>
                  <a:pt x="315467" y="52577"/>
                </a:lnTo>
                <a:lnTo>
                  <a:pt x="315467" y="51053"/>
                </a:lnTo>
                <a:lnTo>
                  <a:pt x="314705" y="50291"/>
                </a:lnTo>
                <a:lnTo>
                  <a:pt x="313943" y="47243"/>
                </a:lnTo>
                <a:lnTo>
                  <a:pt x="311657" y="44957"/>
                </a:lnTo>
                <a:lnTo>
                  <a:pt x="310133" y="42671"/>
                </a:lnTo>
                <a:lnTo>
                  <a:pt x="309371" y="41909"/>
                </a:lnTo>
                <a:lnTo>
                  <a:pt x="309371" y="41147"/>
                </a:lnTo>
                <a:lnTo>
                  <a:pt x="267576" y="20647"/>
                </a:lnTo>
                <a:lnTo>
                  <a:pt x="230123" y="12191"/>
                </a:lnTo>
                <a:lnTo>
                  <a:pt x="220198" y="10664"/>
                </a:lnTo>
                <a:lnTo>
                  <a:pt x="207684" y="12655"/>
                </a:lnTo>
                <a:lnTo>
                  <a:pt x="192567" y="14703"/>
                </a:lnTo>
                <a:lnTo>
                  <a:pt x="146566" y="19277"/>
                </a:lnTo>
                <a:lnTo>
                  <a:pt x="102488" y="22024"/>
                </a:lnTo>
                <a:lnTo>
                  <a:pt x="43433" y="24383"/>
                </a:lnTo>
                <a:lnTo>
                  <a:pt x="14477" y="24383"/>
                </a:lnTo>
                <a:lnTo>
                  <a:pt x="43433" y="25145"/>
                </a:lnTo>
                <a:lnTo>
                  <a:pt x="79368" y="25992"/>
                </a:lnTo>
                <a:lnTo>
                  <a:pt x="92264" y="26326"/>
                </a:lnTo>
                <a:lnTo>
                  <a:pt x="142664" y="29639"/>
                </a:lnTo>
                <a:lnTo>
                  <a:pt x="192923" y="35058"/>
                </a:lnTo>
                <a:lnTo>
                  <a:pt x="236761" y="42497"/>
                </a:lnTo>
                <a:lnTo>
                  <a:pt x="284987" y="57911"/>
                </a:lnTo>
                <a:lnTo>
                  <a:pt x="287273" y="60197"/>
                </a:lnTo>
                <a:lnTo>
                  <a:pt x="287273" y="57911"/>
                </a:lnTo>
                <a:lnTo>
                  <a:pt x="288035" y="59816"/>
                </a:lnTo>
                <a:lnTo>
                  <a:pt x="288035" y="59435"/>
                </a:lnTo>
                <a:lnTo>
                  <a:pt x="289559" y="62483"/>
                </a:lnTo>
                <a:lnTo>
                  <a:pt x="289559" y="857249"/>
                </a:lnTo>
                <a:lnTo>
                  <a:pt x="316229" y="857249"/>
                </a:lnTo>
                <a:close/>
              </a:path>
              <a:path w="316230" h="857250">
                <a:moveTo>
                  <a:pt x="267091" y="0"/>
                </a:moveTo>
                <a:lnTo>
                  <a:pt x="127870" y="0"/>
                </a:lnTo>
                <a:lnTo>
                  <a:pt x="136699" y="642"/>
                </a:lnTo>
                <a:lnTo>
                  <a:pt x="149136" y="1654"/>
                </a:lnTo>
                <a:lnTo>
                  <a:pt x="199475" y="6970"/>
                </a:lnTo>
                <a:lnTo>
                  <a:pt x="220217" y="10661"/>
                </a:lnTo>
                <a:lnTo>
                  <a:pt x="222461" y="10304"/>
                </a:lnTo>
                <a:lnTo>
                  <a:pt x="236761" y="7624"/>
                </a:lnTo>
                <a:lnTo>
                  <a:pt x="250445" y="4590"/>
                </a:lnTo>
                <a:lnTo>
                  <a:pt x="263376" y="1177"/>
                </a:lnTo>
                <a:lnTo>
                  <a:pt x="267091" y="0"/>
                </a:lnTo>
                <a:close/>
              </a:path>
              <a:path w="316230" h="857250">
                <a:moveTo>
                  <a:pt x="288580" y="61177"/>
                </a:moveTo>
                <a:lnTo>
                  <a:pt x="287273" y="57911"/>
                </a:lnTo>
                <a:lnTo>
                  <a:pt x="288035" y="60197"/>
                </a:lnTo>
                <a:lnTo>
                  <a:pt x="288035" y="60451"/>
                </a:lnTo>
                <a:lnTo>
                  <a:pt x="288580" y="61177"/>
                </a:lnTo>
                <a:close/>
              </a:path>
              <a:path w="316230" h="857250">
                <a:moveTo>
                  <a:pt x="288035" y="60451"/>
                </a:moveTo>
                <a:lnTo>
                  <a:pt x="288035" y="60197"/>
                </a:lnTo>
                <a:lnTo>
                  <a:pt x="287273" y="57911"/>
                </a:lnTo>
                <a:lnTo>
                  <a:pt x="287273" y="59435"/>
                </a:lnTo>
                <a:lnTo>
                  <a:pt x="288035" y="60451"/>
                </a:lnTo>
                <a:close/>
              </a:path>
              <a:path w="316230" h="857250">
                <a:moveTo>
                  <a:pt x="288797" y="61721"/>
                </a:moveTo>
                <a:lnTo>
                  <a:pt x="287273" y="59435"/>
                </a:lnTo>
                <a:lnTo>
                  <a:pt x="287273" y="60197"/>
                </a:lnTo>
                <a:lnTo>
                  <a:pt x="288797" y="61721"/>
                </a:lnTo>
                <a:close/>
              </a:path>
              <a:path w="316230" h="857250">
                <a:moveTo>
                  <a:pt x="289559" y="62483"/>
                </a:moveTo>
                <a:lnTo>
                  <a:pt x="288035" y="59435"/>
                </a:lnTo>
                <a:lnTo>
                  <a:pt x="288645" y="61264"/>
                </a:lnTo>
                <a:lnTo>
                  <a:pt x="289559" y="62483"/>
                </a:lnTo>
                <a:close/>
              </a:path>
              <a:path w="316230" h="857250">
                <a:moveTo>
                  <a:pt x="288645" y="61264"/>
                </a:moveTo>
                <a:lnTo>
                  <a:pt x="288035" y="59435"/>
                </a:lnTo>
                <a:lnTo>
                  <a:pt x="288035" y="59816"/>
                </a:lnTo>
                <a:lnTo>
                  <a:pt x="288580" y="61177"/>
                </a:lnTo>
                <a:close/>
              </a:path>
              <a:path w="316230" h="857250">
                <a:moveTo>
                  <a:pt x="288797" y="61721"/>
                </a:moveTo>
                <a:lnTo>
                  <a:pt x="288580" y="61177"/>
                </a:lnTo>
                <a:lnTo>
                  <a:pt x="288035" y="60451"/>
                </a:lnTo>
                <a:lnTo>
                  <a:pt x="288035" y="60578"/>
                </a:lnTo>
                <a:lnTo>
                  <a:pt x="288797" y="61721"/>
                </a:lnTo>
                <a:close/>
              </a:path>
              <a:path w="316230" h="857250">
                <a:moveTo>
                  <a:pt x="288797" y="857249"/>
                </a:moveTo>
                <a:lnTo>
                  <a:pt x="288797" y="61721"/>
                </a:lnTo>
                <a:lnTo>
                  <a:pt x="288035" y="60959"/>
                </a:lnTo>
                <a:lnTo>
                  <a:pt x="288035" y="857249"/>
                </a:lnTo>
                <a:lnTo>
                  <a:pt x="288797" y="857249"/>
                </a:lnTo>
                <a:close/>
              </a:path>
              <a:path w="316230" h="857250">
                <a:moveTo>
                  <a:pt x="289559" y="857249"/>
                </a:moveTo>
                <a:lnTo>
                  <a:pt x="289559" y="62483"/>
                </a:lnTo>
                <a:lnTo>
                  <a:pt x="288645" y="61264"/>
                </a:lnTo>
                <a:lnTo>
                  <a:pt x="288797" y="61721"/>
                </a:lnTo>
                <a:lnTo>
                  <a:pt x="288797" y="857249"/>
                </a:lnTo>
                <a:lnTo>
                  <a:pt x="289559" y="857249"/>
                </a:lnTo>
              </a:path>
            </a:pathLst>
          </a:custGeom>
          <a:solidFill>
            <a:srgbClr val="080808">
              <a:alpha val="100000"/>
            </a:srgbClr>
          </a:solidFill>
          <a:ln>
            <a:noFill/>
          </a:ln>
        </p:spPr>
      </p:sp>
      <p:sp>
        <p:nvSpPr>
          <p:cNvPr id="1048830" name="object 32"/>
          <p:cNvSpPr/>
          <p:nvPr/>
        </p:nvSpPr>
        <p:spPr>
          <a:xfrm>
            <a:off x="4862512" y="4203700"/>
            <a:ext cx="193675" cy="84137"/>
          </a:xfrm>
          <a:custGeom>
            <a:avLst/>
            <a:gdLst/>
            <a:ahLst/>
            <a:cxnLst/>
            <a:rect l="0" t="0" r="r" b="b"/>
            <a:pathLst>
              <a:path w="170179" h="93979">
                <a:moveTo>
                  <a:pt x="28193" y="48526"/>
                </a:moveTo>
                <a:lnTo>
                  <a:pt x="28193" y="0"/>
                </a:lnTo>
                <a:lnTo>
                  <a:pt x="0" y="0"/>
                </a:lnTo>
                <a:lnTo>
                  <a:pt x="0" y="56388"/>
                </a:lnTo>
                <a:lnTo>
                  <a:pt x="761" y="57912"/>
                </a:lnTo>
                <a:lnTo>
                  <a:pt x="761" y="59436"/>
                </a:lnTo>
                <a:lnTo>
                  <a:pt x="1523" y="60960"/>
                </a:lnTo>
                <a:lnTo>
                  <a:pt x="2285" y="61722"/>
                </a:lnTo>
                <a:lnTo>
                  <a:pt x="2285" y="63246"/>
                </a:lnTo>
                <a:lnTo>
                  <a:pt x="3809" y="64770"/>
                </a:lnTo>
                <a:lnTo>
                  <a:pt x="4571" y="66294"/>
                </a:lnTo>
                <a:lnTo>
                  <a:pt x="5333" y="66294"/>
                </a:lnTo>
                <a:lnTo>
                  <a:pt x="5333" y="67056"/>
                </a:lnTo>
                <a:lnTo>
                  <a:pt x="6095" y="67818"/>
                </a:lnTo>
                <a:lnTo>
                  <a:pt x="7619" y="68580"/>
                </a:lnTo>
                <a:lnTo>
                  <a:pt x="7619" y="69342"/>
                </a:lnTo>
                <a:lnTo>
                  <a:pt x="8381" y="70104"/>
                </a:lnTo>
                <a:lnTo>
                  <a:pt x="9143" y="70104"/>
                </a:lnTo>
                <a:lnTo>
                  <a:pt x="15910" y="74304"/>
                </a:lnTo>
                <a:lnTo>
                  <a:pt x="25145" y="77694"/>
                </a:lnTo>
                <a:lnTo>
                  <a:pt x="25145" y="46482"/>
                </a:lnTo>
                <a:lnTo>
                  <a:pt x="26669" y="47244"/>
                </a:lnTo>
                <a:lnTo>
                  <a:pt x="27431" y="48006"/>
                </a:lnTo>
                <a:lnTo>
                  <a:pt x="28193" y="48526"/>
                </a:lnTo>
                <a:close/>
              </a:path>
              <a:path w="170179" h="93979">
                <a:moveTo>
                  <a:pt x="27431" y="48006"/>
                </a:moveTo>
                <a:lnTo>
                  <a:pt x="26669" y="47244"/>
                </a:lnTo>
                <a:lnTo>
                  <a:pt x="25145" y="46482"/>
                </a:lnTo>
                <a:lnTo>
                  <a:pt x="27431" y="48006"/>
                </a:lnTo>
                <a:close/>
              </a:path>
              <a:path w="170179" h="93979">
                <a:moveTo>
                  <a:pt x="27431" y="48006"/>
                </a:moveTo>
                <a:lnTo>
                  <a:pt x="25145" y="46482"/>
                </a:lnTo>
                <a:lnTo>
                  <a:pt x="25145" y="77694"/>
                </a:lnTo>
                <a:lnTo>
                  <a:pt x="25907" y="77974"/>
                </a:lnTo>
                <a:lnTo>
                  <a:pt x="25907" y="47244"/>
                </a:lnTo>
                <a:lnTo>
                  <a:pt x="27431" y="48006"/>
                </a:lnTo>
                <a:close/>
              </a:path>
              <a:path w="170179" h="93979">
                <a:moveTo>
                  <a:pt x="169925" y="93726"/>
                </a:moveTo>
                <a:lnTo>
                  <a:pt x="169925" y="64770"/>
                </a:lnTo>
                <a:lnTo>
                  <a:pt x="128298" y="64228"/>
                </a:lnTo>
                <a:lnTo>
                  <a:pt x="115605" y="63426"/>
                </a:lnTo>
                <a:lnTo>
                  <a:pt x="77511" y="59657"/>
                </a:lnTo>
                <a:lnTo>
                  <a:pt x="52339" y="55586"/>
                </a:lnTo>
                <a:lnTo>
                  <a:pt x="48005" y="54864"/>
                </a:lnTo>
                <a:lnTo>
                  <a:pt x="44195" y="54102"/>
                </a:lnTo>
                <a:lnTo>
                  <a:pt x="37249" y="50673"/>
                </a:lnTo>
                <a:lnTo>
                  <a:pt x="33997" y="52489"/>
                </a:lnTo>
                <a:lnTo>
                  <a:pt x="27431" y="48006"/>
                </a:lnTo>
                <a:lnTo>
                  <a:pt x="25907" y="47244"/>
                </a:lnTo>
                <a:lnTo>
                  <a:pt x="27431" y="48768"/>
                </a:lnTo>
                <a:lnTo>
                  <a:pt x="28193" y="50292"/>
                </a:lnTo>
                <a:lnTo>
                  <a:pt x="28193" y="78785"/>
                </a:lnTo>
                <a:lnTo>
                  <a:pt x="39981" y="82216"/>
                </a:lnTo>
                <a:lnTo>
                  <a:pt x="77648" y="88873"/>
                </a:lnTo>
                <a:lnTo>
                  <a:pt x="115835" y="91751"/>
                </a:lnTo>
                <a:lnTo>
                  <a:pt x="141317" y="92994"/>
                </a:lnTo>
                <a:lnTo>
                  <a:pt x="153923" y="93726"/>
                </a:lnTo>
                <a:lnTo>
                  <a:pt x="169925" y="93726"/>
                </a:lnTo>
                <a:close/>
              </a:path>
              <a:path w="170179" h="93979">
                <a:moveTo>
                  <a:pt x="27570" y="49460"/>
                </a:moveTo>
                <a:lnTo>
                  <a:pt x="27431" y="48768"/>
                </a:lnTo>
                <a:lnTo>
                  <a:pt x="25907" y="47244"/>
                </a:lnTo>
                <a:lnTo>
                  <a:pt x="27570" y="49460"/>
                </a:lnTo>
                <a:close/>
              </a:path>
              <a:path w="170179" h="93979">
                <a:moveTo>
                  <a:pt x="28193" y="78785"/>
                </a:moveTo>
                <a:lnTo>
                  <a:pt x="28193" y="52578"/>
                </a:lnTo>
                <a:lnTo>
                  <a:pt x="27570" y="49460"/>
                </a:lnTo>
                <a:lnTo>
                  <a:pt x="25907" y="47244"/>
                </a:lnTo>
                <a:lnTo>
                  <a:pt x="25907" y="77974"/>
                </a:lnTo>
                <a:lnTo>
                  <a:pt x="27825" y="78678"/>
                </a:lnTo>
                <a:lnTo>
                  <a:pt x="28193" y="78785"/>
                </a:lnTo>
                <a:close/>
              </a:path>
              <a:path w="170179" h="93979">
                <a:moveTo>
                  <a:pt x="28193" y="50292"/>
                </a:moveTo>
                <a:lnTo>
                  <a:pt x="27431" y="48768"/>
                </a:lnTo>
                <a:lnTo>
                  <a:pt x="27570" y="49460"/>
                </a:lnTo>
                <a:lnTo>
                  <a:pt x="28193" y="50292"/>
                </a:lnTo>
                <a:close/>
              </a:path>
              <a:path w="170179" h="93979">
                <a:moveTo>
                  <a:pt x="28193" y="52578"/>
                </a:moveTo>
                <a:lnTo>
                  <a:pt x="28193" y="50292"/>
                </a:lnTo>
                <a:lnTo>
                  <a:pt x="27570" y="49460"/>
                </a:lnTo>
                <a:lnTo>
                  <a:pt x="28193" y="52578"/>
                </a:lnTo>
              </a:path>
            </a:pathLst>
          </a:custGeom>
          <a:solidFill>
            <a:srgbClr val="080808">
              <a:alpha val="100000"/>
            </a:srgbClr>
          </a:solidFill>
          <a:ln>
            <a:noFill/>
          </a:ln>
        </p:spPr>
      </p:sp>
      <p:sp>
        <p:nvSpPr>
          <p:cNvPr id="1048831" name="object 33"/>
          <p:cNvSpPr txBox="1"/>
          <p:nvPr/>
        </p:nvSpPr>
        <p:spPr>
          <a:xfrm>
            <a:off x="3863975" y="3265487"/>
            <a:ext cx="2706687" cy="1281112"/>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138237" lvl="0" indent="0"/>
            <a:r>
              <a:rPr lang="zh-CN" altLang="en-US">
                <a:solidFill>
                  <a:srgbClr val="070707"/>
                </a:solidFill>
                <a:latin typeface="宋体" pitchFamily="2" charset="-122"/>
                <a:ea typeface="宋体" pitchFamily="2" charset="-122"/>
              </a:rPr>
              <a:t>输入设备</a:t>
            </a:r>
          </a:p>
          <a:p>
            <a:pPr marL="1138237" lvl="0" indent="0">
              <a:lnSpc>
                <a:spcPts val="3487"/>
              </a:lnSpc>
              <a:spcBef>
                <a:spcPts val="125"/>
              </a:spcBef>
            </a:pPr>
            <a:r>
              <a:rPr lang="zh-CN" altLang="en-US">
                <a:solidFill>
                  <a:srgbClr val="0000FF"/>
                </a:solidFill>
                <a:latin typeface="宋体" pitchFamily="2" charset="-122"/>
                <a:ea typeface="宋体" pitchFamily="2" charset="-122"/>
              </a:rPr>
              <a:t>外设	</a:t>
            </a:r>
            <a:r>
              <a:rPr lang="zh-CN" altLang="en-US">
                <a:solidFill>
                  <a:srgbClr val="070707"/>
                </a:solidFill>
                <a:latin typeface="宋体" pitchFamily="2" charset="-122"/>
                <a:ea typeface="宋体" pitchFamily="2" charset="-122"/>
              </a:rPr>
              <a:t>输出设备 外存</a:t>
            </a:r>
          </a:p>
        </p:txBody>
      </p:sp>
      <p:sp>
        <p:nvSpPr>
          <p:cNvPr id="1048832" name="object 34"/>
          <p:cNvSpPr/>
          <p:nvPr/>
        </p:nvSpPr>
        <p:spPr>
          <a:xfrm>
            <a:off x="6588125" y="4221162"/>
            <a:ext cx="592137" cy="0"/>
          </a:xfrm>
          <a:custGeom>
            <a:avLst/>
            <a:gdLst/>
            <a:ahLst/>
            <a:cxnLst/>
            <a:rect l="0" t="0" r="r" b="b"/>
            <a:pathLst>
              <a:path w="518160">
                <a:moveTo>
                  <a:pt x="0" y="0"/>
                </a:moveTo>
                <a:lnTo>
                  <a:pt x="518160" y="0"/>
                </a:lnTo>
              </a:path>
            </a:pathLst>
          </a:custGeom>
          <a:noFill/>
          <a:ln w="30226" cap="flat" cmpd="sng">
            <a:solidFill>
              <a:srgbClr val="080808">
                <a:alpha val="100000"/>
              </a:srgbClr>
            </a:solidFill>
            <a:prstDash val="solid"/>
            <a:round/>
          </a:ln>
        </p:spPr>
      </p:sp>
      <p:sp>
        <p:nvSpPr>
          <p:cNvPr id="1048833" name="object 35"/>
          <p:cNvSpPr txBox="1"/>
          <p:nvPr/>
        </p:nvSpPr>
        <p:spPr>
          <a:xfrm>
            <a:off x="7170737" y="3257550"/>
            <a:ext cx="4119562" cy="1328737"/>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2700" lvl="0" indent="71437">
              <a:lnSpc>
                <a:spcPct val="120000"/>
              </a:lnSpc>
            </a:pPr>
            <a:r>
              <a:rPr lang="zh-CN" altLang="en-US">
                <a:solidFill>
                  <a:srgbClr val="070707"/>
                </a:solidFill>
                <a:latin typeface="宋体" pitchFamily="2" charset="-122"/>
                <a:ea typeface="宋体" pitchFamily="2" charset="-122"/>
              </a:rPr>
              <a:t>键盘、鼠标、扫描仪等 显示器、打印机、音响等 硬盘、软盘、光盘、</a:t>
            </a:r>
            <a:r>
              <a:rPr lang="en-US" altLang="zh-CN">
                <a:solidFill>
                  <a:srgbClr val="070707"/>
                </a:solidFill>
                <a:latin typeface="Times New Roman" pitchFamily="18" charset="0"/>
                <a:ea typeface="Times New Roman" pitchFamily="18" charset="0"/>
              </a:rPr>
              <a:t>U</a:t>
            </a:r>
            <a:r>
              <a:rPr lang="zh-CN" altLang="en-US">
                <a:solidFill>
                  <a:srgbClr val="070707"/>
                </a:solidFill>
                <a:latin typeface="宋体" pitchFamily="2" charset="-122"/>
                <a:ea typeface="宋体" pitchFamily="2" charset="-122"/>
              </a:rPr>
              <a:t>盘等</a:t>
            </a:r>
          </a:p>
        </p:txBody>
      </p:sp>
      <p:sp>
        <p:nvSpPr>
          <p:cNvPr id="1048834" name="object 37"/>
          <p:cNvSpPr/>
          <p:nvPr/>
        </p:nvSpPr>
        <p:spPr>
          <a:xfrm>
            <a:off x="7937500" y="4433887"/>
            <a:ext cx="2976562" cy="546100"/>
          </a:xfrm>
          <a:prstGeom prst="rect">
            <a:avLst/>
          </a:prstGeom>
          <a:blipFill rotWithShape="1">
            <a:blip r:embed="rId11">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835" name="object 38"/>
          <p:cNvSpPr/>
          <p:nvPr/>
        </p:nvSpPr>
        <p:spPr>
          <a:xfrm>
            <a:off x="3921125" y="4481512"/>
            <a:ext cx="3652837" cy="498475"/>
          </a:xfrm>
          <a:prstGeom prst="rect">
            <a:avLst/>
          </a:prstGeom>
          <a:blipFill rotWithShape="1">
            <a:blip r:embed="rId12">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836" name="object 39"/>
          <p:cNvSpPr/>
          <p:nvPr/>
        </p:nvSpPr>
        <p:spPr>
          <a:xfrm>
            <a:off x="3906837" y="4470400"/>
            <a:ext cx="3681412" cy="509587"/>
          </a:xfrm>
          <a:custGeom>
            <a:avLst/>
            <a:gdLst/>
            <a:ahLst/>
            <a:cxnLst/>
            <a:rect l="0" t="0" r="r" b="b"/>
            <a:pathLst>
              <a:path w="3229609" h="563245">
                <a:moveTo>
                  <a:pt x="3229356" y="563118"/>
                </a:moveTo>
                <a:lnTo>
                  <a:pt x="3229356" y="3048"/>
                </a:lnTo>
                <a:lnTo>
                  <a:pt x="3226308" y="0"/>
                </a:lnTo>
                <a:lnTo>
                  <a:pt x="3047" y="0"/>
                </a:lnTo>
                <a:lnTo>
                  <a:pt x="0" y="3048"/>
                </a:lnTo>
                <a:lnTo>
                  <a:pt x="0" y="563118"/>
                </a:lnTo>
                <a:lnTo>
                  <a:pt x="6096" y="563118"/>
                </a:lnTo>
                <a:lnTo>
                  <a:pt x="6096" y="12954"/>
                </a:lnTo>
                <a:lnTo>
                  <a:pt x="12954" y="6096"/>
                </a:lnTo>
                <a:lnTo>
                  <a:pt x="12954" y="12954"/>
                </a:lnTo>
                <a:lnTo>
                  <a:pt x="3216402" y="12954"/>
                </a:lnTo>
                <a:lnTo>
                  <a:pt x="3216402" y="6096"/>
                </a:lnTo>
                <a:lnTo>
                  <a:pt x="3223260" y="12954"/>
                </a:lnTo>
                <a:lnTo>
                  <a:pt x="3223260" y="563118"/>
                </a:lnTo>
                <a:lnTo>
                  <a:pt x="3229356" y="563118"/>
                </a:lnTo>
                <a:close/>
              </a:path>
              <a:path w="3229609" h="563245">
                <a:moveTo>
                  <a:pt x="12954" y="12954"/>
                </a:moveTo>
                <a:lnTo>
                  <a:pt x="12954" y="6096"/>
                </a:lnTo>
                <a:lnTo>
                  <a:pt x="6096" y="12954"/>
                </a:lnTo>
                <a:lnTo>
                  <a:pt x="12954" y="12954"/>
                </a:lnTo>
                <a:close/>
              </a:path>
              <a:path w="3229609" h="563245">
                <a:moveTo>
                  <a:pt x="12954" y="563118"/>
                </a:moveTo>
                <a:lnTo>
                  <a:pt x="12954" y="12954"/>
                </a:lnTo>
                <a:lnTo>
                  <a:pt x="6096" y="12954"/>
                </a:lnTo>
                <a:lnTo>
                  <a:pt x="6096" y="563118"/>
                </a:lnTo>
                <a:lnTo>
                  <a:pt x="12954" y="563118"/>
                </a:lnTo>
                <a:close/>
              </a:path>
              <a:path w="3229609" h="563245">
                <a:moveTo>
                  <a:pt x="3223260" y="12954"/>
                </a:moveTo>
                <a:lnTo>
                  <a:pt x="3216402" y="6096"/>
                </a:lnTo>
                <a:lnTo>
                  <a:pt x="3216402" y="12954"/>
                </a:lnTo>
                <a:lnTo>
                  <a:pt x="3223260" y="12954"/>
                </a:lnTo>
                <a:close/>
              </a:path>
              <a:path w="3229609" h="563245">
                <a:moveTo>
                  <a:pt x="3223260" y="563118"/>
                </a:moveTo>
                <a:lnTo>
                  <a:pt x="3223260" y="12954"/>
                </a:lnTo>
                <a:lnTo>
                  <a:pt x="3216402" y="12954"/>
                </a:lnTo>
                <a:lnTo>
                  <a:pt x="3216402" y="563118"/>
                </a:lnTo>
                <a:lnTo>
                  <a:pt x="3223260" y="563118"/>
                </a:lnTo>
              </a:path>
            </a:pathLst>
          </a:custGeom>
          <a:solidFill>
            <a:srgbClr val="68A2B6">
              <a:alpha val="100000"/>
            </a:srgbClr>
          </a:solidFill>
          <a:ln>
            <a:noFill/>
          </a:ln>
        </p:spPr>
      </p:sp>
      <p:sp>
        <p:nvSpPr>
          <p:cNvPr id="1048837" name="object 40"/>
          <p:cNvSpPr/>
          <p:nvPr/>
        </p:nvSpPr>
        <p:spPr>
          <a:xfrm>
            <a:off x="882650" y="4979987"/>
            <a:ext cx="10426700" cy="777875"/>
          </a:xfrm>
          <a:prstGeom prst="rect">
            <a:avLst/>
          </a:prstGeom>
          <a:blipFill rotWithShape="1">
            <a:blip r:embed="rId13">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838" name="object 41"/>
          <p:cNvSpPr/>
          <p:nvPr/>
        </p:nvSpPr>
        <p:spPr>
          <a:xfrm>
            <a:off x="2303462" y="4979987"/>
            <a:ext cx="346075" cy="484187"/>
          </a:xfrm>
          <a:custGeom>
            <a:avLst/>
            <a:gdLst/>
            <a:ahLst/>
            <a:cxnLst/>
            <a:rect l="0" t="0" r="r" b="b"/>
            <a:pathLst>
              <a:path w="302894" h="532764">
                <a:moveTo>
                  <a:pt x="28193" y="467867"/>
                </a:moveTo>
                <a:lnTo>
                  <a:pt x="28193" y="0"/>
                </a:lnTo>
                <a:lnTo>
                  <a:pt x="0" y="0"/>
                </a:lnTo>
                <a:lnTo>
                  <a:pt x="0" y="474725"/>
                </a:lnTo>
                <a:lnTo>
                  <a:pt x="761" y="476249"/>
                </a:lnTo>
                <a:lnTo>
                  <a:pt x="761" y="477011"/>
                </a:lnTo>
                <a:lnTo>
                  <a:pt x="1523" y="478535"/>
                </a:lnTo>
                <a:lnTo>
                  <a:pt x="2285" y="480821"/>
                </a:lnTo>
                <a:lnTo>
                  <a:pt x="3047" y="481583"/>
                </a:lnTo>
                <a:lnTo>
                  <a:pt x="3809" y="483107"/>
                </a:lnTo>
                <a:lnTo>
                  <a:pt x="4571" y="483869"/>
                </a:lnTo>
                <a:lnTo>
                  <a:pt x="6095" y="486155"/>
                </a:lnTo>
                <a:lnTo>
                  <a:pt x="6857" y="486917"/>
                </a:lnTo>
                <a:lnTo>
                  <a:pt x="6857" y="487679"/>
                </a:lnTo>
                <a:lnTo>
                  <a:pt x="7619" y="487679"/>
                </a:lnTo>
                <a:lnTo>
                  <a:pt x="11429" y="491489"/>
                </a:lnTo>
                <a:lnTo>
                  <a:pt x="24859" y="499340"/>
                </a:lnTo>
                <a:lnTo>
                  <a:pt x="26669" y="500065"/>
                </a:lnTo>
                <a:lnTo>
                  <a:pt x="26669" y="466343"/>
                </a:lnTo>
                <a:lnTo>
                  <a:pt x="28193" y="467867"/>
                </a:lnTo>
                <a:close/>
              </a:path>
              <a:path w="302894" h="532764">
                <a:moveTo>
                  <a:pt x="27812" y="467867"/>
                </a:moveTo>
                <a:lnTo>
                  <a:pt x="27431" y="467105"/>
                </a:lnTo>
                <a:lnTo>
                  <a:pt x="26669" y="466343"/>
                </a:lnTo>
                <a:lnTo>
                  <a:pt x="27812" y="467867"/>
                </a:lnTo>
                <a:close/>
              </a:path>
              <a:path w="302894" h="532764">
                <a:moveTo>
                  <a:pt x="28955" y="500981"/>
                </a:moveTo>
                <a:lnTo>
                  <a:pt x="28955" y="470153"/>
                </a:lnTo>
                <a:lnTo>
                  <a:pt x="27812" y="467867"/>
                </a:lnTo>
                <a:lnTo>
                  <a:pt x="26669" y="466343"/>
                </a:lnTo>
                <a:lnTo>
                  <a:pt x="26669" y="500065"/>
                </a:lnTo>
                <a:lnTo>
                  <a:pt x="28955" y="500981"/>
                </a:lnTo>
                <a:close/>
              </a:path>
              <a:path w="302894" h="532764">
                <a:moveTo>
                  <a:pt x="28447" y="468629"/>
                </a:moveTo>
                <a:lnTo>
                  <a:pt x="28193" y="467867"/>
                </a:lnTo>
                <a:lnTo>
                  <a:pt x="27431" y="467105"/>
                </a:lnTo>
                <a:lnTo>
                  <a:pt x="28447" y="468629"/>
                </a:lnTo>
                <a:close/>
              </a:path>
              <a:path w="302894" h="532764">
                <a:moveTo>
                  <a:pt x="28495" y="468773"/>
                </a:moveTo>
                <a:lnTo>
                  <a:pt x="28447" y="468629"/>
                </a:lnTo>
                <a:lnTo>
                  <a:pt x="27431" y="467105"/>
                </a:lnTo>
                <a:lnTo>
                  <a:pt x="27812" y="467867"/>
                </a:lnTo>
                <a:lnTo>
                  <a:pt x="28495" y="468773"/>
                </a:lnTo>
                <a:close/>
              </a:path>
              <a:path w="302894" h="532764">
                <a:moveTo>
                  <a:pt x="28490" y="468770"/>
                </a:moveTo>
                <a:lnTo>
                  <a:pt x="27812" y="467867"/>
                </a:lnTo>
                <a:lnTo>
                  <a:pt x="28193" y="468629"/>
                </a:lnTo>
                <a:lnTo>
                  <a:pt x="28490" y="468770"/>
                </a:lnTo>
                <a:close/>
              </a:path>
              <a:path w="302894" h="532764">
                <a:moveTo>
                  <a:pt x="28955" y="470153"/>
                </a:moveTo>
                <a:lnTo>
                  <a:pt x="28498" y="468782"/>
                </a:lnTo>
                <a:lnTo>
                  <a:pt x="28193" y="468629"/>
                </a:lnTo>
                <a:lnTo>
                  <a:pt x="28955" y="470153"/>
                </a:lnTo>
                <a:close/>
              </a:path>
              <a:path w="302894" h="532764">
                <a:moveTo>
                  <a:pt x="28565" y="468806"/>
                </a:moveTo>
                <a:lnTo>
                  <a:pt x="28447" y="468629"/>
                </a:lnTo>
                <a:lnTo>
                  <a:pt x="28565" y="468806"/>
                </a:lnTo>
                <a:close/>
              </a:path>
              <a:path w="302894" h="532764">
                <a:moveTo>
                  <a:pt x="28955" y="469391"/>
                </a:moveTo>
                <a:lnTo>
                  <a:pt x="28565" y="468806"/>
                </a:lnTo>
                <a:lnTo>
                  <a:pt x="28955" y="469391"/>
                </a:lnTo>
                <a:close/>
              </a:path>
              <a:path w="302894" h="532764">
                <a:moveTo>
                  <a:pt x="28955" y="470153"/>
                </a:moveTo>
                <a:lnTo>
                  <a:pt x="28955" y="469391"/>
                </a:lnTo>
                <a:lnTo>
                  <a:pt x="28498" y="468782"/>
                </a:lnTo>
                <a:lnTo>
                  <a:pt x="28955" y="470153"/>
                </a:lnTo>
                <a:close/>
              </a:path>
              <a:path w="302894" h="532764">
                <a:moveTo>
                  <a:pt x="302513" y="503681"/>
                </a:moveTo>
                <a:lnTo>
                  <a:pt x="268152" y="503453"/>
                </a:lnTo>
                <a:lnTo>
                  <a:pt x="257379" y="502969"/>
                </a:lnTo>
                <a:lnTo>
                  <a:pt x="231331" y="501877"/>
                </a:lnTo>
                <a:lnTo>
                  <a:pt x="193236" y="499981"/>
                </a:lnTo>
                <a:lnTo>
                  <a:pt x="152177" y="496909"/>
                </a:lnTo>
                <a:lnTo>
                  <a:pt x="110385" y="491870"/>
                </a:lnTo>
                <a:lnTo>
                  <a:pt x="71374" y="484199"/>
                </a:lnTo>
                <a:lnTo>
                  <a:pt x="28565" y="468806"/>
                </a:lnTo>
                <a:lnTo>
                  <a:pt x="28955" y="469391"/>
                </a:lnTo>
                <a:lnTo>
                  <a:pt x="28955" y="500981"/>
                </a:lnTo>
                <a:lnTo>
                  <a:pt x="36694" y="504081"/>
                </a:lnTo>
                <a:lnTo>
                  <a:pt x="75112" y="514067"/>
                </a:lnTo>
                <a:lnTo>
                  <a:pt x="117045" y="521234"/>
                </a:lnTo>
                <a:lnTo>
                  <a:pt x="154883" y="525828"/>
                </a:lnTo>
                <a:lnTo>
                  <a:pt x="194141" y="529039"/>
                </a:lnTo>
                <a:lnTo>
                  <a:pt x="301751" y="532637"/>
                </a:lnTo>
                <a:lnTo>
                  <a:pt x="302513" y="503681"/>
                </a:lnTo>
              </a:path>
            </a:pathLst>
          </a:custGeom>
          <a:solidFill>
            <a:srgbClr val="080808">
              <a:alpha val="100000"/>
            </a:srgbClr>
          </a:solidFill>
          <a:ln>
            <a:noFill/>
          </a:ln>
        </p:spPr>
      </p:sp>
      <p:sp>
        <p:nvSpPr>
          <p:cNvPr id="1048839" name="object 42"/>
          <p:cNvSpPr/>
          <p:nvPr/>
        </p:nvSpPr>
        <p:spPr>
          <a:xfrm>
            <a:off x="7937500" y="4979987"/>
            <a:ext cx="2976562" cy="777875"/>
          </a:xfrm>
          <a:prstGeom prst="rect">
            <a:avLst/>
          </a:prstGeom>
          <a:blipFill rotWithShape="1">
            <a:blip r:embed="rId14">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840" name="object 43"/>
          <p:cNvSpPr/>
          <p:nvPr/>
        </p:nvSpPr>
        <p:spPr>
          <a:xfrm>
            <a:off x="3921125" y="4979987"/>
            <a:ext cx="3652837" cy="777875"/>
          </a:xfrm>
          <a:prstGeom prst="rect">
            <a:avLst/>
          </a:prstGeom>
          <a:blipFill rotWithShape="1">
            <a:blip r:embed="rId15">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841" name="object 44"/>
          <p:cNvSpPr/>
          <p:nvPr/>
        </p:nvSpPr>
        <p:spPr>
          <a:xfrm>
            <a:off x="3914775" y="4979987"/>
            <a:ext cx="0" cy="777875"/>
          </a:xfrm>
          <a:custGeom>
            <a:avLst/>
            <a:gdLst/>
            <a:ahLst/>
            <a:cxnLst/>
            <a:rect l="0" t="0" r="r" b="b"/>
            <a:pathLst>
              <a:path h="857250">
                <a:moveTo>
                  <a:pt x="0" y="0"/>
                </a:moveTo>
                <a:lnTo>
                  <a:pt x="0" y="857250"/>
                </a:lnTo>
              </a:path>
            </a:pathLst>
          </a:custGeom>
          <a:noFill/>
          <a:ln w="14223" cap="flat" cmpd="sng">
            <a:solidFill>
              <a:srgbClr val="68A2B6">
                <a:alpha val="100000"/>
              </a:srgbClr>
            </a:solidFill>
            <a:prstDash val="solid"/>
            <a:round/>
          </a:ln>
        </p:spPr>
      </p:sp>
      <p:sp>
        <p:nvSpPr>
          <p:cNvPr id="1048842" name="object 45"/>
          <p:cNvSpPr/>
          <p:nvPr/>
        </p:nvSpPr>
        <p:spPr>
          <a:xfrm>
            <a:off x="7581900" y="4979987"/>
            <a:ext cx="0" cy="777875"/>
          </a:xfrm>
          <a:custGeom>
            <a:avLst/>
            <a:gdLst/>
            <a:ahLst/>
            <a:cxnLst/>
            <a:rect l="0" t="0" r="r" b="b"/>
            <a:pathLst>
              <a:path h="857250">
                <a:moveTo>
                  <a:pt x="0" y="0"/>
                </a:moveTo>
                <a:lnTo>
                  <a:pt x="0" y="857249"/>
                </a:lnTo>
              </a:path>
            </a:pathLst>
          </a:custGeom>
          <a:noFill/>
          <a:ln w="14224" cap="flat" cmpd="sng">
            <a:solidFill>
              <a:srgbClr val="68A2B6">
                <a:alpha val="100000"/>
              </a:srgbClr>
            </a:solidFill>
            <a:prstDash val="solid"/>
            <a:round/>
          </a:ln>
        </p:spPr>
      </p:sp>
      <p:sp>
        <p:nvSpPr>
          <p:cNvPr id="1048843" name="object 46"/>
          <p:cNvSpPr/>
          <p:nvPr/>
        </p:nvSpPr>
        <p:spPr>
          <a:xfrm>
            <a:off x="882650" y="5757862"/>
            <a:ext cx="10426700" cy="777875"/>
          </a:xfrm>
          <a:prstGeom prst="rect">
            <a:avLst/>
          </a:prstGeom>
          <a:blipFill rotWithShape="1">
            <a:blip r:embed="rId16">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844" name="object 47"/>
          <p:cNvSpPr/>
          <p:nvPr/>
        </p:nvSpPr>
        <p:spPr>
          <a:xfrm>
            <a:off x="7937500" y="5757862"/>
            <a:ext cx="2976562" cy="427037"/>
          </a:xfrm>
          <a:prstGeom prst="rect">
            <a:avLst/>
          </a:prstGeom>
          <a:blipFill rotWithShape="1">
            <a:blip r:embed="rId17">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845" name="object 48"/>
          <p:cNvSpPr/>
          <p:nvPr/>
        </p:nvSpPr>
        <p:spPr>
          <a:xfrm>
            <a:off x="3921125" y="5757862"/>
            <a:ext cx="3652837" cy="469900"/>
          </a:xfrm>
          <a:prstGeom prst="rect">
            <a:avLst/>
          </a:prstGeom>
          <a:blipFill rotWithShape="1">
            <a:blip r:embed="rId18">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846" name="object 49"/>
          <p:cNvSpPr/>
          <p:nvPr/>
        </p:nvSpPr>
        <p:spPr>
          <a:xfrm>
            <a:off x="3906837" y="5757862"/>
            <a:ext cx="3681412" cy="482600"/>
          </a:xfrm>
          <a:custGeom>
            <a:avLst/>
            <a:gdLst/>
            <a:ahLst/>
            <a:cxnLst/>
            <a:rect l="0" t="0" r="r" b="b"/>
            <a:pathLst>
              <a:path w="3229609" h="531495">
                <a:moveTo>
                  <a:pt x="12954" y="518159"/>
                </a:moveTo>
                <a:lnTo>
                  <a:pt x="12954" y="0"/>
                </a:lnTo>
                <a:lnTo>
                  <a:pt x="0" y="0"/>
                </a:lnTo>
                <a:lnTo>
                  <a:pt x="0" y="528065"/>
                </a:lnTo>
                <a:lnTo>
                  <a:pt x="3048" y="531113"/>
                </a:lnTo>
                <a:lnTo>
                  <a:pt x="6095" y="531113"/>
                </a:lnTo>
                <a:lnTo>
                  <a:pt x="6096" y="518159"/>
                </a:lnTo>
                <a:lnTo>
                  <a:pt x="12954" y="518159"/>
                </a:lnTo>
                <a:close/>
              </a:path>
              <a:path w="3229609" h="531495">
                <a:moveTo>
                  <a:pt x="3223260" y="518159"/>
                </a:moveTo>
                <a:lnTo>
                  <a:pt x="6096" y="518159"/>
                </a:lnTo>
                <a:lnTo>
                  <a:pt x="12954" y="524255"/>
                </a:lnTo>
                <a:lnTo>
                  <a:pt x="12953" y="531113"/>
                </a:lnTo>
                <a:lnTo>
                  <a:pt x="3216401" y="531113"/>
                </a:lnTo>
                <a:lnTo>
                  <a:pt x="3216402" y="524255"/>
                </a:lnTo>
                <a:lnTo>
                  <a:pt x="3223260" y="518159"/>
                </a:lnTo>
                <a:close/>
              </a:path>
              <a:path w="3229609" h="531495">
                <a:moveTo>
                  <a:pt x="12953" y="531113"/>
                </a:moveTo>
                <a:lnTo>
                  <a:pt x="12954" y="524255"/>
                </a:lnTo>
                <a:lnTo>
                  <a:pt x="6096" y="518159"/>
                </a:lnTo>
                <a:lnTo>
                  <a:pt x="6095" y="531113"/>
                </a:lnTo>
                <a:lnTo>
                  <a:pt x="12953" y="531113"/>
                </a:lnTo>
                <a:close/>
              </a:path>
              <a:path w="3229609" h="531495">
                <a:moveTo>
                  <a:pt x="3229356" y="528065"/>
                </a:moveTo>
                <a:lnTo>
                  <a:pt x="3229356" y="0"/>
                </a:lnTo>
                <a:lnTo>
                  <a:pt x="3216401" y="0"/>
                </a:lnTo>
                <a:lnTo>
                  <a:pt x="3216402" y="518159"/>
                </a:lnTo>
                <a:lnTo>
                  <a:pt x="3223260" y="518159"/>
                </a:lnTo>
                <a:lnTo>
                  <a:pt x="3223260" y="531113"/>
                </a:lnTo>
                <a:lnTo>
                  <a:pt x="3226308" y="531113"/>
                </a:lnTo>
                <a:lnTo>
                  <a:pt x="3229356" y="528065"/>
                </a:lnTo>
                <a:close/>
              </a:path>
              <a:path w="3229609" h="531495">
                <a:moveTo>
                  <a:pt x="3223260" y="531113"/>
                </a:moveTo>
                <a:lnTo>
                  <a:pt x="3223260" y="518159"/>
                </a:lnTo>
                <a:lnTo>
                  <a:pt x="3216402" y="524255"/>
                </a:lnTo>
                <a:lnTo>
                  <a:pt x="3216401" y="531113"/>
                </a:lnTo>
                <a:lnTo>
                  <a:pt x="3223260" y="531113"/>
                </a:lnTo>
              </a:path>
            </a:pathLst>
          </a:custGeom>
          <a:solidFill>
            <a:srgbClr val="68A2B6">
              <a:alpha val="100000"/>
            </a:srgbClr>
          </a:solidFill>
          <a:ln>
            <a:noFill/>
          </a:ln>
        </p:spPr>
      </p:sp>
      <p:sp>
        <p:nvSpPr>
          <p:cNvPr id="1048847" name="object 50"/>
          <p:cNvSpPr/>
          <p:nvPr/>
        </p:nvSpPr>
        <p:spPr>
          <a:xfrm>
            <a:off x="7067550" y="6065837"/>
            <a:ext cx="382587" cy="131762"/>
          </a:xfrm>
          <a:custGeom>
            <a:avLst/>
            <a:gdLst/>
            <a:ahLst/>
            <a:cxnLst/>
            <a:rect l="0" t="0" r="r" b="b"/>
            <a:pathLst>
              <a:path w="335279" h="144779">
                <a:moveTo>
                  <a:pt x="0" y="0"/>
                </a:moveTo>
                <a:lnTo>
                  <a:pt x="0" y="144779"/>
                </a:lnTo>
                <a:lnTo>
                  <a:pt x="335279" y="144779"/>
                </a:lnTo>
                <a:lnTo>
                  <a:pt x="335279" y="0"/>
                </a:lnTo>
                <a:lnTo>
                  <a:pt x="0" y="0"/>
                </a:lnTo>
              </a:path>
            </a:pathLst>
          </a:custGeom>
          <a:solidFill>
            <a:srgbClr val="FFFFFF">
              <a:alpha val="100000"/>
            </a:srgbClr>
          </a:solidFill>
          <a:ln>
            <a:noFill/>
          </a:ln>
        </p:spPr>
      </p:sp>
      <p:sp>
        <p:nvSpPr>
          <p:cNvPr id="1048848" name="object 51"/>
          <p:cNvSpPr txBox="1"/>
          <p:nvPr/>
        </p:nvSpPr>
        <p:spPr>
          <a:xfrm>
            <a:off x="2738437" y="5143500"/>
            <a:ext cx="725487" cy="738187"/>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2700" lvl="0" indent="0"/>
            <a:r>
              <a:rPr lang="zh-CN" altLang="en-US">
                <a:solidFill>
                  <a:srgbClr val="0000FF"/>
                </a:solidFill>
                <a:latin typeface="宋体" pitchFamily="2" charset="-122"/>
                <a:ea typeface="宋体" pitchFamily="2" charset="-122"/>
              </a:rPr>
              <a:t>软件 系统</a:t>
            </a:r>
          </a:p>
        </p:txBody>
      </p:sp>
      <p:sp>
        <p:nvSpPr>
          <p:cNvPr id="1048849" name="object 2"/>
          <p:cNvSpPr>
            <a:spLocks noGrp="1"/>
          </p:cNvSpPr>
          <p:nvPr>
            <p:ph type="title"/>
          </p:nvPr>
        </p:nvSpPr>
        <p:spPr>
          <a:xfrm>
            <a:off x="1703387" y="393700"/>
            <a:ext cx="8964612" cy="685800"/>
          </a:xfrm>
          <a:prstGeom prst="rect">
            <a:avLst/>
          </a:prstGeom>
          <a:noFill/>
          <a:ln>
            <a:noFill/>
          </a:ln>
        </p:spPr>
        <p:txBody>
          <a:bodyPr vert="horz" lIns="0" tIns="44704" rIns="0" bIns="0" anchor="ctr">
            <a:spAutoFit/>
          </a:bodyPr>
          <a:lstStyle>
            <a:lvl1pPr marL="0" indent="0" algn="l" rtl="0" fontAlgn="base">
              <a:lnSpc>
                <a:spcPct val="100000"/>
              </a:lnSpc>
              <a:spcBef>
                <a:spcPct val="0"/>
              </a:spcBef>
              <a:spcAft>
                <a:spcPct val="0"/>
              </a:spcAft>
              <a:buFontTx/>
              <a:buNone/>
              <a:defRPr sz="3500" b="0" i="0" u="none" baseline="0">
                <a:solidFill>
                  <a:srgbClr val="297199"/>
                </a:solidFill>
                <a:latin typeface="-소망M" pitchFamily="18" charset="-127"/>
                <a:ea typeface="-소망M" pitchFamily="18" charset="-127"/>
                <a:sym typeface="Arial" pitchFamily="34" charset="0"/>
              </a:defRPr>
            </a:lvl1pPr>
          </a:lstStyle>
          <a:p>
            <a:pPr marL="98425" lvl="0" indent="0">
              <a:lnSpc>
                <a:spcPts val="5025"/>
              </a:lnSpc>
            </a:pPr>
            <a:r>
              <a:rPr lang="zh-CN" altLang="en-US" sz="4400" b="1">
                <a:solidFill>
                  <a:srgbClr val="FF0000"/>
                </a:solidFill>
                <a:latin typeface="黑体" pitchFamily="49" charset="-122"/>
                <a:ea typeface="黑体" pitchFamily="49" charset="-122"/>
              </a:rPr>
              <a:t>计算机系统及组成</a:t>
            </a:r>
          </a:p>
        </p:txBody>
      </p:sp>
      <p:sp>
        <p:nvSpPr>
          <p:cNvPr id="1048850" name="object 36"/>
          <p:cNvSpPr txBox="1"/>
          <p:nvPr/>
        </p:nvSpPr>
        <p:spPr>
          <a:xfrm>
            <a:off x="1481137" y="3325812"/>
            <a:ext cx="430212" cy="2119312"/>
          </a:xfrm>
          <a:prstGeom prst="rect">
            <a:avLst/>
          </a:prstGeom>
          <a:noFill/>
          <a:ln>
            <a:noFill/>
          </a:ln>
        </p:spPr>
        <p:txBody>
          <a:bodyPr vert="eaVert"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2700" lvl="0" indent="0"/>
            <a:r>
              <a:rPr lang="zh-CN" altLang="en-US" sz="2800">
                <a:solidFill>
                  <a:srgbClr val="0000FF"/>
                </a:solidFill>
                <a:latin typeface="宋体" pitchFamily="2" charset="-122"/>
                <a:ea typeface="宋体" pitchFamily="2" charset="-122"/>
              </a:rPr>
              <a:t>计算机系统</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0" name="Rectangle 2"/>
          <p:cNvSpPr>
            <a:spLocks noGrp="1"/>
          </p:cNvSpPr>
          <p:nvPr>
            <p:ph type="title"/>
          </p:nvPr>
        </p:nvSpPr>
        <p:spPr>
          <a:xfrm>
            <a:off x="1981200" y="381000"/>
            <a:ext cx="6324600" cy="685800"/>
          </a:xfrm>
          <a:prstGeom prst="rect">
            <a:avLst/>
          </a:prstGeom>
          <a:noFill/>
          <a:ln>
            <a:noFill/>
          </a:ln>
        </p:spPr>
        <p:txBody>
          <a:bodyPr vert="horz" lIns="91440" tIns="45720" rIns="91440" bIns="45720" anchor="ctr"/>
          <a:lstStyle>
            <a:lvl1pPr marL="0" indent="0" algn="l" rtl="0" fontAlgn="base">
              <a:lnSpc>
                <a:spcPct val="100000"/>
              </a:lnSpc>
              <a:spcBef>
                <a:spcPct val="0"/>
              </a:spcBef>
              <a:spcAft>
                <a:spcPct val="0"/>
              </a:spcAft>
              <a:buFontTx/>
              <a:buNone/>
              <a:defRPr sz="3500" b="0" i="0" u="none" baseline="0">
                <a:solidFill>
                  <a:srgbClr val="297199"/>
                </a:solidFill>
                <a:latin typeface="-소망M" pitchFamily="18" charset="-127"/>
                <a:ea typeface="-소망M" pitchFamily="18" charset="-127"/>
                <a:sym typeface="Arial" pitchFamily="34" charset="0"/>
              </a:defRPr>
            </a:lvl1pPr>
          </a:lstStyle>
          <a:p>
            <a:pPr lvl="0" eaLnBrk="1" hangingPunct="1"/>
            <a:r>
              <a:rPr lang="en-US" altLang="zh-CN"/>
              <a:t>1. </a:t>
            </a:r>
            <a:r>
              <a:rPr lang="zh-CN" altLang="en-US"/>
              <a:t>课程介绍</a:t>
            </a:r>
          </a:p>
        </p:txBody>
      </p:sp>
      <p:cxnSp>
        <p:nvCxnSpPr>
          <p:cNvPr id="3145730" name="直接连接符 46"/>
          <p:cNvCxnSpPr>
            <a:cxnSpLocks/>
          </p:cNvCxnSpPr>
          <p:nvPr/>
        </p:nvCxnSpPr>
        <p:spPr>
          <a:xfrm>
            <a:off x="1524000" y="990600"/>
            <a:ext cx="9144000" cy="0"/>
          </a:xfrm>
          <a:prstGeom prst="line">
            <a:avLst/>
          </a:prstGeom>
          <a:noFill/>
          <a:ln w="25400" cap="flat" cmpd="sng">
            <a:solidFill>
              <a:srgbClr val="FFFFE2">
                <a:alpha val="100000"/>
              </a:srgbClr>
            </a:solidFill>
            <a:prstDash val="solid"/>
            <a:round/>
          </a:ln>
          <a:effectLst>
            <a:outerShdw dist="20000" dir="5400000">
              <a:srgbClr val="000000">
                <a:alpha val="37999"/>
              </a:srgbClr>
            </a:outerShdw>
          </a:effectLst>
        </p:spPr>
      </p:cxnSp>
      <p:sp>
        <p:nvSpPr>
          <p:cNvPr id="1048611" name="矩形 7"/>
          <p:cNvSpPr/>
          <p:nvPr/>
        </p:nvSpPr>
        <p:spPr>
          <a:xfrm>
            <a:off x="4191000" y="1717675"/>
            <a:ext cx="4572000" cy="701039"/>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eaLnBrk="1" hangingPunct="1">
              <a:lnSpc>
                <a:spcPct val="150000"/>
              </a:lnSpc>
            </a:pPr>
            <a:r>
              <a:rPr lang="zh-CN" altLang="en-US">
                <a:latin typeface="微软雅黑" pitchFamily="34" charset="-122"/>
                <a:ea typeface="微软雅黑" pitchFamily="34" charset="-122"/>
              </a:rPr>
              <a:t>学习环境准备</a:t>
            </a:r>
          </a:p>
        </p:txBody>
      </p:sp>
      <p:sp>
        <p:nvSpPr>
          <p:cNvPr id="1048612" name="矩形 6"/>
          <p:cNvSpPr/>
          <p:nvPr/>
        </p:nvSpPr>
        <p:spPr>
          <a:xfrm>
            <a:off x="2209800" y="2538412"/>
            <a:ext cx="8153400" cy="434340"/>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eaLnBrk="1" hangingPunct="1"/>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1</a:t>
            </a:r>
            <a:r>
              <a:rPr lang="zh-CN" altLang="en-US" sz="2000" dirty="0">
                <a:latin typeface="微软雅黑" pitchFamily="34" charset="-122"/>
                <a:ea typeface="微软雅黑" pitchFamily="34" charset="-122"/>
              </a:rPr>
              <a:t>）电脑</a:t>
            </a:r>
            <a:r>
              <a:rPr lang="en-US" altLang="zh-CN" sz="2000" dirty="0">
                <a:latin typeface="微软雅黑" pitchFamily="34" charset="-122"/>
                <a:ea typeface="微软雅黑" pitchFamily="34" charset="-122"/>
              </a:rPr>
              <a:t>1</a:t>
            </a:r>
            <a:r>
              <a:rPr lang="zh-CN" altLang="en-US" sz="2000" dirty="0">
                <a:latin typeface="微软雅黑" pitchFamily="34" charset="-122"/>
                <a:ea typeface="微软雅黑" pitchFamily="34" charset="-122"/>
              </a:rPr>
              <a:t>台（必备），安装</a:t>
            </a:r>
            <a:r>
              <a:rPr lang="en-US" altLang="zh-CN" sz="2000" dirty="0">
                <a:latin typeface="微软雅黑" pitchFamily="34" charset="-122"/>
                <a:ea typeface="微软雅黑" pitchFamily="34" charset="-122"/>
              </a:rPr>
              <a:t>google</a:t>
            </a:r>
            <a:r>
              <a:rPr lang="zh-CN" altLang="en-US" sz="2000" dirty="0">
                <a:latin typeface="微软雅黑" pitchFamily="34" charset="-122"/>
                <a:ea typeface="微软雅黑" pitchFamily="34" charset="-122"/>
              </a:rPr>
              <a:t>、火狐、</a:t>
            </a:r>
            <a:r>
              <a:rPr lang="en-US" altLang="zh-CN" sz="2000" dirty="0">
                <a:latin typeface="微软雅黑" pitchFamily="34" charset="-122"/>
                <a:ea typeface="微软雅黑" pitchFamily="34" charset="-122"/>
              </a:rPr>
              <a:t>360</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IE10+</a:t>
            </a:r>
            <a:r>
              <a:rPr lang="zh-CN" altLang="en-US" sz="2000" dirty="0">
                <a:latin typeface="微软雅黑" pitchFamily="34" charset="-122"/>
                <a:ea typeface="微软雅黑" pitchFamily="34" charset="-122"/>
              </a:rPr>
              <a:t>等其中一种浏览器。</a:t>
            </a:r>
          </a:p>
        </p:txBody>
      </p:sp>
      <p:sp>
        <p:nvSpPr>
          <p:cNvPr id="1048613" name="矩形 9"/>
          <p:cNvSpPr/>
          <p:nvPr/>
        </p:nvSpPr>
        <p:spPr>
          <a:xfrm>
            <a:off x="2209800" y="3657600"/>
            <a:ext cx="4310381" cy="43434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eaLnBrk="1" hangingPunct="1"/>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2</a:t>
            </a:r>
            <a:r>
              <a:rPr lang="zh-CN" altLang="en-US" sz="2000" dirty="0">
                <a:latin typeface="微软雅黑" pitchFamily="34" charset="-122"/>
                <a:ea typeface="微软雅黑" pitchFamily="34" charset="-122"/>
              </a:rPr>
              <a:t>）手机</a:t>
            </a:r>
            <a:r>
              <a:rPr lang="en-US" altLang="zh-CN" sz="2000" dirty="0">
                <a:latin typeface="微软雅黑" pitchFamily="34" charset="-122"/>
                <a:ea typeface="微软雅黑" pitchFamily="34" charset="-122"/>
              </a:rPr>
              <a:t>1</a:t>
            </a:r>
            <a:r>
              <a:rPr lang="zh-CN" altLang="en-US" sz="2000" dirty="0">
                <a:latin typeface="微软雅黑" pitchFamily="34" charset="-122"/>
                <a:ea typeface="微软雅黑" pitchFamily="34" charset="-122"/>
              </a:rPr>
              <a:t>部：安装“超星学习通”</a:t>
            </a:r>
            <a:r>
              <a:rPr lang="en-US" altLang="zh-CN" sz="2000" dirty="0">
                <a:latin typeface="微软雅黑" pitchFamily="34" charset="-122"/>
                <a:ea typeface="微软雅黑" pitchFamily="34" charset="-122"/>
              </a:rPr>
              <a:t>APP</a:t>
            </a:r>
          </a:p>
        </p:txBody>
      </p:sp>
    </p:spTree>
  </p:cSld>
  <p:clrMapOvr>
    <a:masterClrMapping/>
  </p:clrMapOvr>
  <p:transition spd="slow">
    <p:cove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52" name="object 9"/>
          <p:cNvSpPr/>
          <p:nvPr/>
        </p:nvSpPr>
        <p:spPr>
          <a:xfrm>
            <a:off x="882650" y="1871662"/>
            <a:ext cx="10426700" cy="776287"/>
          </a:xfrm>
          <a:prstGeom prst="rect">
            <a:avLst/>
          </a:prstGeom>
          <a:blipFill rotWithShape="1">
            <a:blip r:embed="rId3">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853" name="object 16"/>
          <p:cNvSpPr/>
          <p:nvPr/>
        </p:nvSpPr>
        <p:spPr>
          <a:xfrm>
            <a:off x="882650" y="2647950"/>
            <a:ext cx="10426700" cy="777875"/>
          </a:xfrm>
          <a:prstGeom prst="rect">
            <a:avLst/>
          </a:prstGeom>
          <a:blipFill rotWithShape="1">
            <a:blip r:embed="rId4">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854" name="object 2"/>
          <p:cNvSpPr>
            <a:spLocks noGrp="1"/>
          </p:cNvSpPr>
          <p:nvPr>
            <p:ph type="title"/>
          </p:nvPr>
        </p:nvSpPr>
        <p:spPr>
          <a:xfrm>
            <a:off x="503237" y="393700"/>
            <a:ext cx="10164762" cy="685800"/>
          </a:xfrm>
          <a:prstGeom prst="rect">
            <a:avLst/>
          </a:prstGeom>
          <a:noFill/>
          <a:ln>
            <a:noFill/>
          </a:ln>
        </p:spPr>
        <p:txBody>
          <a:bodyPr vert="horz" lIns="0" tIns="44704" rIns="0" bIns="0" anchor="ctr">
            <a:spAutoFit/>
          </a:bodyPr>
          <a:lstStyle>
            <a:lvl1pPr marL="0" indent="0" algn="l" rtl="0" fontAlgn="base">
              <a:lnSpc>
                <a:spcPct val="100000"/>
              </a:lnSpc>
              <a:spcBef>
                <a:spcPct val="0"/>
              </a:spcBef>
              <a:spcAft>
                <a:spcPct val="0"/>
              </a:spcAft>
              <a:buFontTx/>
              <a:buNone/>
              <a:defRPr sz="3500" b="0" i="0" u="none" baseline="0">
                <a:solidFill>
                  <a:srgbClr val="297199"/>
                </a:solidFill>
                <a:latin typeface="-소망M" pitchFamily="18" charset="-127"/>
                <a:ea typeface="-소망M" pitchFamily="18" charset="-127"/>
                <a:sym typeface="Arial" pitchFamily="34" charset="0"/>
              </a:defRPr>
            </a:lvl1pPr>
          </a:lstStyle>
          <a:p>
            <a:pPr marL="98425" lvl="0" indent="0">
              <a:lnSpc>
                <a:spcPts val="5025"/>
              </a:lnSpc>
            </a:pPr>
            <a:r>
              <a:rPr lang="zh-CN" altLang="en-US" sz="4400" b="1">
                <a:solidFill>
                  <a:srgbClr val="FF0000"/>
                </a:solidFill>
                <a:latin typeface="黑体" pitchFamily="49" charset="-122"/>
                <a:ea typeface="黑体" pitchFamily="49" charset="-122"/>
              </a:rPr>
              <a:t>计算机系统及组成</a:t>
            </a:r>
          </a:p>
        </p:txBody>
      </p:sp>
      <p:sp>
        <p:nvSpPr>
          <p:cNvPr id="1048855" name="object 4"/>
          <p:cNvSpPr/>
          <p:nvPr/>
        </p:nvSpPr>
        <p:spPr>
          <a:xfrm>
            <a:off x="1398587" y="1511300"/>
            <a:ext cx="1704975" cy="360362"/>
          </a:xfrm>
          <a:prstGeom prst="rect">
            <a:avLst/>
          </a:prstGeom>
          <a:blipFill rotWithShape="1">
            <a:blip r:embed="rId5">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856" name="object 5"/>
          <p:cNvSpPr/>
          <p:nvPr/>
        </p:nvSpPr>
        <p:spPr>
          <a:xfrm>
            <a:off x="4827587" y="1649412"/>
            <a:ext cx="193675" cy="222250"/>
          </a:xfrm>
          <a:custGeom>
            <a:avLst/>
            <a:gdLst/>
            <a:ahLst/>
            <a:cxnLst/>
            <a:rect l="0" t="0" r="r" b="b"/>
            <a:pathLst>
              <a:path w="170179" h="243839">
                <a:moveTo>
                  <a:pt x="169925" y="28956"/>
                </a:moveTo>
                <a:lnTo>
                  <a:pt x="169925" y="0"/>
                </a:lnTo>
                <a:lnTo>
                  <a:pt x="147401" y="379"/>
                </a:lnTo>
                <a:lnTo>
                  <a:pt x="95909" y="3195"/>
                </a:lnTo>
                <a:lnTo>
                  <a:pt x="52305" y="8600"/>
                </a:lnTo>
                <a:lnTo>
                  <a:pt x="7619" y="25146"/>
                </a:lnTo>
                <a:lnTo>
                  <a:pt x="6095" y="25908"/>
                </a:lnTo>
                <a:lnTo>
                  <a:pt x="5333" y="26670"/>
                </a:lnTo>
                <a:lnTo>
                  <a:pt x="5333" y="27432"/>
                </a:lnTo>
                <a:lnTo>
                  <a:pt x="4571" y="27432"/>
                </a:lnTo>
                <a:lnTo>
                  <a:pt x="3809" y="28956"/>
                </a:lnTo>
                <a:lnTo>
                  <a:pt x="2285" y="30480"/>
                </a:lnTo>
                <a:lnTo>
                  <a:pt x="2285" y="32004"/>
                </a:lnTo>
                <a:lnTo>
                  <a:pt x="1523" y="33528"/>
                </a:lnTo>
                <a:lnTo>
                  <a:pt x="761" y="34290"/>
                </a:lnTo>
                <a:lnTo>
                  <a:pt x="0" y="35814"/>
                </a:lnTo>
                <a:lnTo>
                  <a:pt x="0" y="243839"/>
                </a:lnTo>
                <a:lnTo>
                  <a:pt x="25907" y="243839"/>
                </a:lnTo>
                <a:lnTo>
                  <a:pt x="25907" y="46482"/>
                </a:lnTo>
                <a:lnTo>
                  <a:pt x="27431" y="44958"/>
                </a:lnTo>
                <a:lnTo>
                  <a:pt x="28193" y="41148"/>
                </a:lnTo>
                <a:lnTo>
                  <a:pt x="28193" y="44958"/>
                </a:lnTo>
                <a:lnTo>
                  <a:pt x="33896" y="42735"/>
                </a:lnTo>
                <a:lnTo>
                  <a:pt x="42227" y="39624"/>
                </a:lnTo>
                <a:lnTo>
                  <a:pt x="48005" y="38862"/>
                </a:lnTo>
                <a:lnTo>
                  <a:pt x="52577" y="38100"/>
                </a:lnTo>
                <a:lnTo>
                  <a:pt x="101402" y="31320"/>
                </a:lnTo>
                <a:lnTo>
                  <a:pt x="139445" y="28956"/>
                </a:lnTo>
                <a:lnTo>
                  <a:pt x="169925" y="28956"/>
                </a:lnTo>
                <a:close/>
              </a:path>
              <a:path w="170179" h="243839">
                <a:moveTo>
                  <a:pt x="26669" y="45720"/>
                </a:moveTo>
                <a:lnTo>
                  <a:pt x="25907" y="46482"/>
                </a:lnTo>
                <a:lnTo>
                  <a:pt x="25907" y="47244"/>
                </a:lnTo>
                <a:lnTo>
                  <a:pt x="26669" y="45720"/>
                </a:lnTo>
                <a:close/>
              </a:path>
              <a:path w="170179" h="243839">
                <a:moveTo>
                  <a:pt x="28193" y="243839"/>
                </a:moveTo>
                <a:lnTo>
                  <a:pt x="28193" y="44958"/>
                </a:lnTo>
                <a:lnTo>
                  <a:pt x="27431" y="45720"/>
                </a:lnTo>
                <a:lnTo>
                  <a:pt x="26923" y="45720"/>
                </a:lnTo>
                <a:lnTo>
                  <a:pt x="25907" y="47244"/>
                </a:lnTo>
                <a:lnTo>
                  <a:pt x="25907" y="243839"/>
                </a:lnTo>
                <a:lnTo>
                  <a:pt x="28193" y="243839"/>
                </a:lnTo>
                <a:close/>
              </a:path>
              <a:path w="170179" h="243839">
                <a:moveTo>
                  <a:pt x="27431" y="44958"/>
                </a:moveTo>
                <a:lnTo>
                  <a:pt x="26669" y="45720"/>
                </a:lnTo>
                <a:lnTo>
                  <a:pt x="26923" y="45720"/>
                </a:lnTo>
                <a:lnTo>
                  <a:pt x="27431" y="44958"/>
                </a:lnTo>
                <a:close/>
              </a:path>
              <a:path w="170179" h="243839">
                <a:moveTo>
                  <a:pt x="28193" y="44958"/>
                </a:moveTo>
                <a:lnTo>
                  <a:pt x="28193" y="44196"/>
                </a:lnTo>
                <a:lnTo>
                  <a:pt x="27431" y="44958"/>
                </a:lnTo>
                <a:lnTo>
                  <a:pt x="26923" y="45720"/>
                </a:lnTo>
                <a:lnTo>
                  <a:pt x="27431" y="45720"/>
                </a:lnTo>
                <a:lnTo>
                  <a:pt x="28193" y="44958"/>
                </a:lnTo>
                <a:close/>
              </a:path>
              <a:path w="170179" h="243839">
                <a:moveTo>
                  <a:pt x="28193" y="44196"/>
                </a:moveTo>
                <a:lnTo>
                  <a:pt x="28193" y="41148"/>
                </a:lnTo>
                <a:lnTo>
                  <a:pt x="27431" y="44958"/>
                </a:lnTo>
                <a:lnTo>
                  <a:pt x="28193" y="44196"/>
                </a:lnTo>
              </a:path>
            </a:pathLst>
          </a:custGeom>
          <a:solidFill>
            <a:srgbClr val="080808">
              <a:alpha val="100000"/>
            </a:srgbClr>
          </a:solidFill>
          <a:ln>
            <a:noFill/>
          </a:ln>
        </p:spPr>
      </p:sp>
      <p:sp>
        <p:nvSpPr>
          <p:cNvPr id="1048857" name="object 6"/>
          <p:cNvSpPr txBox="1"/>
          <p:nvPr/>
        </p:nvSpPr>
        <p:spPr>
          <a:xfrm>
            <a:off x="5121275" y="1517650"/>
            <a:ext cx="1771650" cy="346075"/>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2700" lvl="0" indent="0">
              <a:lnSpc>
                <a:spcPts val="2737"/>
              </a:lnSpc>
            </a:pPr>
            <a:r>
              <a:rPr lang="zh-CN" altLang="en-US">
                <a:solidFill>
                  <a:srgbClr val="070707"/>
                </a:solidFill>
                <a:latin typeface="宋体" pitchFamily="2" charset="-122"/>
                <a:ea typeface="宋体" pitchFamily="2" charset="-122"/>
              </a:rPr>
              <a:t>中央处理器</a:t>
            </a:r>
          </a:p>
        </p:txBody>
      </p:sp>
      <p:sp>
        <p:nvSpPr>
          <p:cNvPr id="1048858" name="object 7"/>
          <p:cNvSpPr/>
          <p:nvPr/>
        </p:nvSpPr>
        <p:spPr>
          <a:xfrm>
            <a:off x="6983412" y="1793875"/>
            <a:ext cx="590550" cy="0"/>
          </a:xfrm>
          <a:custGeom>
            <a:avLst/>
            <a:gdLst/>
            <a:ahLst/>
            <a:cxnLst/>
            <a:rect l="0" t="0" r="r" b="b"/>
            <a:pathLst>
              <a:path w="517525">
                <a:moveTo>
                  <a:pt x="0" y="0"/>
                </a:moveTo>
                <a:lnTo>
                  <a:pt x="517398" y="0"/>
                </a:lnTo>
              </a:path>
            </a:pathLst>
          </a:custGeom>
          <a:noFill/>
          <a:ln w="30225" cap="flat" cmpd="sng">
            <a:solidFill>
              <a:srgbClr val="080808">
                <a:alpha val="100000"/>
              </a:srgbClr>
            </a:solidFill>
            <a:prstDash val="solid"/>
            <a:round/>
          </a:ln>
        </p:spPr>
      </p:sp>
      <p:sp>
        <p:nvSpPr>
          <p:cNvPr id="1048859" name="object 8"/>
          <p:cNvSpPr txBox="1"/>
          <p:nvPr/>
        </p:nvSpPr>
        <p:spPr>
          <a:xfrm>
            <a:off x="7675562" y="1633537"/>
            <a:ext cx="2471737" cy="358775"/>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2700" lvl="0" indent="0">
              <a:lnSpc>
                <a:spcPts val="2837"/>
              </a:lnSpc>
            </a:pPr>
            <a:r>
              <a:rPr lang="zh-CN" altLang="en-US">
                <a:solidFill>
                  <a:srgbClr val="070707"/>
                </a:solidFill>
                <a:latin typeface="宋体" pitchFamily="2" charset="-122"/>
                <a:ea typeface="宋体" pitchFamily="2" charset="-122"/>
              </a:rPr>
              <a:t>控制器、运算器</a:t>
            </a:r>
          </a:p>
        </p:txBody>
      </p:sp>
      <p:sp>
        <p:nvSpPr>
          <p:cNvPr id="1048860" name="object 10"/>
          <p:cNvSpPr/>
          <p:nvPr/>
        </p:nvSpPr>
        <p:spPr>
          <a:xfrm>
            <a:off x="1398587" y="1871662"/>
            <a:ext cx="1704975" cy="776287"/>
          </a:xfrm>
          <a:prstGeom prst="rect">
            <a:avLst/>
          </a:prstGeom>
          <a:blipFill rotWithShape="1">
            <a:blip r:embed="rId6">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861" name="object 11"/>
          <p:cNvSpPr/>
          <p:nvPr/>
        </p:nvSpPr>
        <p:spPr>
          <a:xfrm>
            <a:off x="3579812" y="2174875"/>
            <a:ext cx="209550" cy="474662"/>
          </a:xfrm>
          <a:custGeom>
            <a:avLst/>
            <a:gdLst/>
            <a:ahLst/>
            <a:cxnLst/>
            <a:rect l="0" t="0" r="r" b="b"/>
            <a:pathLst>
              <a:path w="184150" h="523239">
                <a:moveTo>
                  <a:pt x="183642" y="28955"/>
                </a:moveTo>
                <a:lnTo>
                  <a:pt x="183642" y="0"/>
                </a:lnTo>
                <a:lnTo>
                  <a:pt x="160925" y="293"/>
                </a:lnTo>
                <a:lnTo>
                  <a:pt x="111063" y="2990"/>
                </a:lnTo>
                <a:lnTo>
                  <a:pt x="66456" y="7753"/>
                </a:lnTo>
                <a:lnTo>
                  <a:pt x="26921" y="17025"/>
                </a:lnTo>
                <a:lnTo>
                  <a:pt x="6857" y="28193"/>
                </a:lnTo>
                <a:lnTo>
                  <a:pt x="6095" y="28193"/>
                </a:lnTo>
                <a:lnTo>
                  <a:pt x="6095" y="28955"/>
                </a:lnTo>
                <a:lnTo>
                  <a:pt x="5333" y="29717"/>
                </a:lnTo>
                <a:lnTo>
                  <a:pt x="4571" y="31241"/>
                </a:lnTo>
                <a:lnTo>
                  <a:pt x="3047" y="32765"/>
                </a:lnTo>
                <a:lnTo>
                  <a:pt x="1523" y="35813"/>
                </a:lnTo>
                <a:lnTo>
                  <a:pt x="1523" y="36575"/>
                </a:lnTo>
                <a:lnTo>
                  <a:pt x="761" y="38100"/>
                </a:lnTo>
                <a:lnTo>
                  <a:pt x="761" y="41147"/>
                </a:lnTo>
                <a:lnTo>
                  <a:pt x="0" y="41909"/>
                </a:lnTo>
                <a:lnTo>
                  <a:pt x="0" y="522732"/>
                </a:lnTo>
                <a:lnTo>
                  <a:pt x="26670" y="522732"/>
                </a:lnTo>
                <a:lnTo>
                  <a:pt x="26669" y="48767"/>
                </a:lnTo>
                <a:lnTo>
                  <a:pt x="27431" y="47243"/>
                </a:lnTo>
                <a:lnTo>
                  <a:pt x="27431" y="47497"/>
                </a:lnTo>
                <a:lnTo>
                  <a:pt x="28302" y="46046"/>
                </a:lnTo>
                <a:lnTo>
                  <a:pt x="28955" y="43433"/>
                </a:lnTo>
                <a:lnTo>
                  <a:pt x="28955" y="46949"/>
                </a:lnTo>
                <a:lnTo>
                  <a:pt x="76536" y="34997"/>
                </a:lnTo>
                <a:lnTo>
                  <a:pt x="117178" y="31147"/>
                </a:lnTo>
                <a:lnTo>
                  <a:pt x="155546" y="29429"/>
                </a:lnTo>
                <a:lnTo>
                  <a:pt x="166877" y="28955"/>
                </a:lnTo>
                <a:lnTo>
                  <a:pt x="183642" y="28955"/>
                </a:lnTo>
                <a:close/>
              </a:path>
              <a:path w="184150" h="523239">
                <a:moveTo>
                  <a:pt x="27431" y="47497"/>
                </a:moveTo>
                <a:lnTo>
                  <a:pt x="27431" y="47243"/>
                </a:lnTo>
                <a:lnTo>
                  <a:pt x="26669" y="48767"/>
                </a:lnTo>
                <a:lnTo>
                  <a:pt x="27431" y="47497"/>
                </a:lnTo>
                <a:close/>
              </a:path>
              <a:path w="184150" h="523239">
                <a:moveTo>
                  <a:pt x="28302" y="46046"/>
                </a:moveTo>
                <a:lnTo>
                  <a:pt x="26669" y="48767"/>
                </a:lnTo>
                <a:lnTo>
                  <a:pt x="28193" y="47320"/>
                </a:lnTo>
                <a:lnTo>
                  <a:pt x="28193" y="46481"/>
                </a:lnTo>
                <a:lnTo>
                  <a:pt x="28302" y="46046"/>
                </a:lnTo>
                <a:close/>
              </a:path>
              <a:path w="184150" h="523239">
                <a:moveTo>
                  <a:pt x="28956" y="522732"/>
                </a:moveTo>
                <a:lnTo>
                  <a:pt x="28955" y="46949"/>
                </a:lnTo>
                <a:lnTo>
                  <a:pt x="28342" y="47179"/>
                </a:lnTo>
                <a:lnTo>
                  <a:pt x="26669" y="48767"/>
                </a:lnTo>
                <a:lnTo>
                  <a:pt x="26670" y="522732"/>
                </a:lnTo>
                <a:lnTo>
                  <a:pt x="28956" y="522732"/>
                </a:lnTo>
                <a:close/>
              </a:path>
              <a:path w="184150" h="523239">
                <a:moveTo>
                  <a:pt x="28955" y="44957"/>
                </a:moveTo>
                <a:lnTo>
                  <a:pt x="28302" y="46046"/>
                </a:lnTo>
                <a:lnTo>
                  <a:pt x="28193" y="46481"/>
                </a:lnTo>
                <a:lnTo>
                  <a:pt x="28955" y="44957"/>
                </a:lnTo>
                <a:close/>
              </a:path>
              <a:path w="184150" h="523239">
                <a:moveTo>
                  <a:pt x="28955" y="46949"/>
                </a:moveTo>
                <a:lnTo>
                  <a:pt x="28955" y="44957"/>
                </a:lnTo>
                <a:lnTo>
                  <a:pt x="28193" y="46481"/>
                </a:lnTo>
                <a:lnTo>
                  <a:pt x="28193" y="47320"/>
                </a:lnTo>
                <a:lnTo>
                  <a:pt x="28342" y="47179"/>
                </a:lnTo>
                <a:lnTo>
                  <a:pt x="28955" y="46949"/>
                </a:lnTo>
                <a:close/>
              </a:path>
              <a:path w="184150" h="523239">
                <a:moveTo>
                  <a:pt x="28955" y="44957"/>
                </a:moveTo>
                <a:lnTo>
                  <a:pt x="28955" y="43433"/>
                </a:lnTo>
                <a:lnTo>
                  <a:pt x="28302" y="46046"/>
                </a:lnTo>
                <a:lnTo>
                  <a:pt x="28955" y="44957"/>
                </a:lnTo>
              </a:path>
            </a:pathLst>
          </a:custGeom>
          <a:solidFill>
            <a:srgbClr val="080808">
              <a:alpha val="100000"/>
            </a:srgbClr>
          </a:solidFill>
          <a:ln>
            <a:noFill/>
          </a:ln>
        </p:spPr>
      </p:sp>
      <p:sp>
        <p:nvSpPr>
          <p:cNvPr id="1048862" name="object 12"/>
          <p:cNvSpPr txBox="1"/>
          <p:nvPr/>
        </p:nvSpPr>
        <p:spPr>
          <a:xfrm>
            <a:off x="3868737" y="1993900"/>
            <a:ext cx="725487" cy="358775"/>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2700" lvl="0" indent="0">
              <a:lnSpc>
                <a:spcPts val="2837"/>
              </a:lnSpc>
            </a:pPr>
            <a:r>
              <a:rPr lang="zh-CN" altLang="en-US">
                <a:solidFill>
                  <a:srgbClr val="0000FF"/>
                </a:solidFill>
                <a:latin typeface="宋体" pitchFamily="2" charset="-122"/>
                <a:ea typeface="宋体" pitchFamily="2" charset="-122"/>
              </a:rPr>
              <a:t>主机</a:t>
            </a:r>
          </a:p>
        </p:txBody>
      </p:sp>
      <p:sp>
        <p:nvSpPr>
          <p:cNvPr id="1048863" name="object 13"/>
          <p:cNvSpPr/>
          <p:nvPr/>
        </p:nvSpPr>
        <p:spPr>
          <a:xfrm>
            <a:off x="4648200" y="1871662"/>
            <a:ext cx="373062" cy="684212"/>
          </a:xfrm>
          <a:custGeom>
            <a:avLst/>
            <a:gdLst/>
            <a:ahLst/>
            <a:cxnLst/>
            <a:rect l="0" t="0" r="r" b="b"/>
            <a:pathLst>
              <a:path w="326389" h="754380">
                <a:moveTo>
                  <a:pt x="155189" y="255218"/>
                </a:moveTo>
                <a:lnTo>
                  <a:pt x="107377" y="245642"/>
                </a:lnTo>
                <a:lnTo>
                  <a:pt x="66892" y="242601"/>
                </a:lnTo>
                <a:lnTo>
                  <a:pt x="41834" y="241422"/>
                </a:lnTo>
                <a:lnTo>
                  <a:pt x="30480" y="240792"/>
                </a:lnTo>
                <a:lnTo>
                  <a:pt x="6096" y="240792"/>
                </a:lnTo>
                <a:lnTo>
                  <a:pt x="0" y="247650"/>
                </a:lnTo>
                <a:lnTo>
                  <a:pt x="0" y="262890"/>
                </a:lnTo>
                <a:lnTo>
                  <a:pt x="6096" y="269748"/>
                </a:lnTo>
                <a:lnTo>
                  <a:pt x="14478" y="269748"/>
                </a:lnTo>
                <a:lnTo>
                  <a:pt x="33746" y="268923"/>
                </a:lnTo>
                <a:lnTo>
                  <a:pt x="45720" y="268635"/>
                </a:lnTo>
                <a:lnTo>
                  <a:pt x="83832" y="266802"/>
                </a:lnTo>
                <a:lnTo>
                  <a:pt x="126864" y="261888"/>
                </a:lnTo>
                <a:lnTo>
                  <a:pt x="152733" y="256078"/>
                </a:lnTo>
                <a:lnTo>
                  <a:pt x="155189" y="255218"/>
                </a:lnTo>
                <a:close/>
              </a:path>
              <a:path w="326389" h="754380">
                <a:moveTo>
                  <a:pt x="184404" y="739509"/>
                </a:moveTo>
                <a:lnTo>
                  <a:pt x="184404" y="713232"/>
                </a:lnTo>
                <a:lnTo>
                  <a:pt x="183642" y="709422"/>
                </a:lnTo>
                <a:lnTo>
                  <a:pt x="182118" y="707898"/>
                </a:lnTo>
                <a:lnTo>
                  <a:pt x="182118" y="271272"/>
                </a:lnTo>
                <a:lnTo>
                  <a:pt x="180594" y="269748"/>
                </a:lnTo>
                <a:lnTo>
                  <a:pt x="179832" y="268224"/>
                </a:lnTo>
                <a:lnTo>
                  <a:pt x="179070" y="268224"/>
                </a:lnTo>
                <a:lnTo>
                  <a:pt x="179070" y="267462"/>
                </a:lnTo>
                <a:lnTo>
                  <a:pt x="178308" y="266700"/>
                </a:lnTo>
                <a:lnTo>
                  <a:pt x="176784" y="265938"/>
                </a:lnTo>
                <a:lnTo>
                  <a:pt x="176784" y="265176"/>
                </a:lnTo>
                <a:lnTo>
                  <a:pt x="176022" y="264414"/>
                </a:lnTo>
                <a:lnTo>
                  <a:pt x="175260" y="264414"/>
                </a:lnTo>
                <a:lnTo>
                  <a:pt x="169343" y="260673"/>
                </a:lnTo>
                <a:lnTo>
                  <a:pt x="158496" y="256239"/>
                </a:lnTo>
                <a:lnTo>
                  <a:pt x="155189" y="255218"/>
                </a:lnTo>
                <a:lnTo>
                  <a:pt x="152733" y="256078"/>
                </a:lnTo>
                <a:lnTo>
                  <a:pt x="140208" y="259301"/>
                </a:lnTo>
                <a:lnTo>
                  <a:pt x="98258" y="265586"/>
                </a:lnTo>
                <a:lnTo>
                  <a:pt x="55596" y="268315"/>
                </a:lnTo>
                <a:lnTo>
                  <a:pt x="33746" y="268923"/>
                </a:lnTo>
                <a:lnTo>
                  <a:pt x="14478" y="269748"/>
                </a:lnTo>
                <a:lnTo>
                  <a:pt x="55596" y="270344"/>
                </a:lnTo>
                <a:lnTo>
                  <a:pt x="94461" y="273078"/>
                </a:lnTo>
                <a:lnTo>
                  <a:pt x="131826" y="278892"/>
                </a:lnTo>
                <a:lnTo>
                  <a:pt x="136398" y="279654"/>
                </a:lnTo>
                <a:lnTo>
                  <a:pt x="140321" y="280444"/>
                </a:lnTo>
                <a:lnTo>
                  <a:pt x="145592" y="281749"/>
                </a:lnTo>
                <a:lnTo>
                  <a:pt x="151003" y="283692"/>
                </a:lnTo>
                <a:lnTo>
                  <a:pt x="156210" y="285750"/>
                </a:lnTo>
                <a:lnTo>
                  <a:pt x="156210" y="281940"/>
                </a:lnTo>
                <a:lnTo>
                  <a:pt x="156833" y="285057"/>
                </a:lnTo>
                <a:lnTo>
                  <a:pt x="158242" y="286935"/>
                </a:lnTo>
                <a:lnTo>
                  <a:pt x="159258" y="287274"/>
                </a:lnTo>
                <a:lnTo>
                  <a:pt x="159258" y="724662"/>
                </a:lnTo>
                <a:lnTo>
                  <a:pt x="161544" y="726948"/>
                </a:lnTo>
                <a:lnTo>
                  <a:pt x="161544" y="727710"/>
                </a:lnTo>
                <a:lnTo>
                  <a:pt x="162306" y="728472"/>
                </a:lnTo>
                <a:lnTo>
                  <a:pt x="169902" y="733784"/>
                </a:lnTo>
                <a:lnTo>
                  <a:pt x="180190" y="738194"/>
                </a:lnTo>
                <a:lnTo>
                  <a:pt x="184404" y="739509"/>
                </a:lnTo>
                <a:close/>
              </a:path>
              <a:path w="326389" h="754380">
                <a:moveTo>
                  <a:pt x="158496" y="223266"/>
                </a:moveTo>
                <a:lnTo>
                  <a:pt x="121659" y="233349"/>
                </a:lnTo>
                <a:lnTo>
                  <a:pt x="83608" y="238336"/>
                </a:lnTo>
                <a:lnTo>
                  <a:pt x="44402" y="240095"/>
                </a:lnTo>
                <a:lnTo>
                  <a:pt x="30480" y="240792"/>
                </a:lnTo>
                <a:lnTo>
                  <a:pt x="41834" y="241422"/>
                </a:lnTo>
                <a:lnTo>
                  <a:pt x="68283" y="242679"/>
                </a:lnTo>
                <a:lnTo>
                  <a:pt x="80199" y="243346"/>
                </a:lnTo>
                <a:lnTo>
                  <a:pt x="120850" y="247390"/>
                </a:lnTo>
                <a:lnTo>
                  <a:pt x="155189" y="255218"/>
                </a:lnTo>
                <a:lnTo>
                  <a:pt x="156210" y="254860"/>
                </a:lnTo>
                <a:lnTo>
                  <a:pt x="156210" y="225552"/>
                </a:lnTo>
                <a:lnTo>
                  <a:pt x="158496" y="223266"/>
                </a:lnTo>
                <a:close/>
              </a:path>
              <a:path w="326389" h="754380">
                <a:moveTo>
                  <a:pt x="184404" y="233934"/>
                </a:moveTo>
                <a:lnTo>
                  <a:pt x="184404" y="0"/>
                </a:lnTo>
                <a:lnTo>
                  <a:pt x="156210" y="0"/>
                </a:lnTo>
                <a:lnTo>
                  <a:pt x="156210" y="224398"/>
                </a:lnTo>
                <a:lnTo>
                  <a:pt x="156972" y="224028"/>
                </a:lnTo>
                <a:lnTo>
                  <a:pt x="157734" y="223266"/>
                </a:lnTo>
                <a:lnTo>
                  <a:pt x="159258" y="222504"/>
                </a:lnTo>
                <a:lnTo>
                  <a:pt x="159258" y="253792"/>
                </a:lnTo>
                <a:lnTo>
                  <a:pt x="163738" y="252223"/>
                </a:lnTo>
                <a:lnTo>
                  <a:pt x="172974" y="247650"/>
                </a:lnTo>
                <a:lnTo>
                  <a:pt x="175260" y="246126"/>
                </a:lnTo>
                <a:lnTo>
                  <a:pt x="176022" y="246126"/>
                </a:lnTo>
                <a:lnTo>
                  <a:pt x="176784" y="245364"/>
                </a:lnTo>
                <a:lnTo>
                  <a:pt x="176784" y="244602"/>
                </a:lnTo>
                <a:lnTo>
                  <a:pt x="178308" y="243840"/>
                </a:lnTo>
                <a:lnTo>
                  <a:pt x="179070" y="243078"/>
                </a:lnTo>
                <a:lnTo>
                  <a:pt x="179070" y="242316"/>
                </a:lnTo>
                <a:lnTo>
                  <a:pt x="179832" y="242316"/>
                </a:lnTo>
                <a:lnTo>
                  <a:pt x="180594" y="240792"/>
                </a:lnTo>
                <a:lnTo>
                  <a:pt x="182118" y="239268"/>
                </a:lnTo>
                <a:lnTo>
                  <a:pt x="182118" y="237744"/>
                </a:lnTo>
                <a:lnTo>
                  <a:pt x="182880" y="236220"/>
                </a:lnTo>
                <a:lnTo>
                  <a:pt x="183642" y="235458"/>
                </a:lnTo>
                <a:lnTo>
                  <a:pt x="184404" y="233934"/>
                </a:lnTo>
                <a:close/>
              </a:path>
              <a:path w="326389" h="754380">
                <a:moveTo>
                  <a:pt x="156972" y="224790"/>
                </a:moveTo>
                <a:lnTo>
                  <a:pt x="156210" y="225552"/>
                </a:lnTo>
                <a:lnTo>
                  <a:pt x="156210" y="228600"/>
                </a:lnTo>
                <a:lnTo>
                  <a:pt x="156972" y="224790"/>
                </a:lnTo>
                <a:close/>
              </a:path>
              <a:path w="326389" h="754380">
                <a:moveTo>
                  <a:pt x="158496" y="254059"/>
                </a:moveTo>
                <a:lnTo>
                  <a:pt x="158496" y="223266"/>
                </a:lnTo>
                <a:lnTo>
                  <a:pt x="156972" y="224790"/>
                </a:lnTo>
                <a:lnTo>
                  <a:pt x="156210" y="228600"/>
                </a:lnTo>
                <a:lnTo>
                  <a:pt x="156210" y="254860"/>
                </a:lnTo>
                <a:lnTo>
                  <a:pt x="158496" y="254059"/>
                </a:lnTo>
                <a:close/>
              </a:path>
              <a:path w="326389" h="754380">
                <a:moveTo>
                  <a:pt x="156833" y="285057"/>
                </a:moveTo>
                <a:lnTo>
                  <a:pt x="156210" y="281940"/>
                </a:lnTo>
                <a:lnTo>
                  <a:pt x="156210" y="284226"/>
                </a:lnTo>
                <a:lnTo>
                  <a:pt x="156833" y="285057"/>
                </a:lnTo>
                <a:close/>
              </a:path>
              <a:path w="326389" h="754380">
                <a:moveTo>
                  <a:pt x="156972" y="285750"/>
                </a:moveTo>
                <a:lnTo>
                  <a:pt x="156833" y="285057"/>
                </a:lnTo>
                <a:lnTo>
                  <a:pt x="156210" y="284226"/>
                </a:lnTo>
                <a:lnTo>
                  <a:pt x="156972" y="285750"/>
                </a:lnTo>
                <a:close/>
              </a:path>
              <a:path w="326389" h="754380">
                <a:moveTo>
                  <a:pt x="158115" y="286893"/>
                </a:moveTo>
                <a:lnTo>
                  <a:pt x="156972" y="285750"/>
                </a:lnTo>
                <a:lnTo>
                  <a:pt x="156210" y="284226"/>
                </a:lnTo>
                <a:lnTo>
                  <a:pt x="156210" y="285750"/>
                </a:lnTo>
                <a:lnTo>
                  <a:pt x="156972" y="286512"/>
                </a:lnTo>
                <a:lnTo>
                  <a:pt x="158115" y="286893"/>
                </a:lnTo>
                <a:close/>
              </a:path>
              <a:path w="326389" h="754380">
                <a:moveTo>
                  <a:pt x="158496" y="722376"/>
                </a:moveTo>
                <a:lnTo>
                  <a:pt x="158496" y="287274"/>
                </a:lnTo>
                <a:lnTo>
                  <a:pt x="156972" y="286512"/>
                </a:lnTo>
                <a:lnTo>
                  <a:pt x="156210" y="285750"/>
                </a:lnTo>
                <a:lnTo>
                  <a:pt x="156210" y="718566"/>
                </a:lnTo>
                <a:lnTo>
                  <a:pt x="156972" y="720090"/>
                </a:lnTo>
                <a:lnTo>
                  <a:pt x="157734" y="720852"/>
                </a:lnTo>
                <a:lnTo>
                  <a:pt x="158496" y="722376"/>
                </a:lnTo>
                <a:close/>
              </a:path>
              <a:path w="326389" h="754380">
                <a:moveTo>
                  <a:pt x="158242" y="286935"/>
                </a:moveTo>
                <a:lnTo>
                  <a:pt x="156833" y="285057"/>
                </a:lnTo>
                <a:lnTo>
                  <a:pt x="156972" y="285750"/>
                </a:lnTo>
                <a:lnTo>
                  <a:pt x="158115" y="286893"/>
                </a:lnTo>
                <a:lnTo>
                  <a:pt x="158242" y="286935"/>
                </a:lnTo>
                <a:close/>
              </a:path>
              <a:path w="326389" h="754380">
                <a:moveTo>
                  <a:pt x="159258" y="222504"/>
                </a:moveTo>
                <a:lnTo>
                  <a:pt x="157734" y="223266"/>
                </a:lnTo>
                <a:lnTo>
                  <a:pt x="156972" y="224028"/>
                </a:lnTo>
                <a:lnTo>
                  <a:pt x="159258" y="222504"/>
                </a:lnTo>
                <a:close/>
              </a:path>
              <a:path w="326389" h="754380">
                <a:moveTo>
                  <a:pt x="159258" y="253792"/>
                </a:moveTo>
                <a:lnTo>
                  <a:pt x="159258" y="222504"/>
                </a:lnTo>
                <a:lnTo>
                  <a:pt x="156972" y="224028"/>
                </a:lnTo>
                <a:lnTo>
                  <a:pt x="158496" y="223266"/>
                </a:lnTo>
                <a:lnTo>
                  <a:pt x="158496" y="254059"/>
                </a:lnTo>
                <a:lnTo>
                  <a:pt x="159258" y="253792"/>
                </a:lnTo>
                <a:close/>
              </a:path>
              <a:path w="326389" h="754380">
                <a:moveTo>
                  <a:pt x="158496" y="287274"/>
                </a:moveTo>
                <a:lnTo>
                  <a:pt x="158115" y="286893"/>
                </a:lnTo>
                <a:lnTo>
                  <a:pt x="156972" y="286512"/>
                </a:lnTo>
                <a:lnTo>
                  <a:pt x="158496" y="287274"/>
                </a:lnTo>
                <a:close/>
              </a:path>
              <a:path w="326389" h="754380">
                <a:moveTo>
                  <a:pt x="158496" y="287274"/>
                </a:moveTo>
                <a:lnTo>
                  <a:pt x="158242" y="286935"/>
                </a:lnTo>
                <a:lnTo>
                  <a:pt x="158115" y="286893"/>
                </a:lnTo>
                <a:lnTo>
                  <a:pt x="158496" y="287274"/>
                </a:lnTo>
                <a:close/>
              </a:path>
              <a:path w="326389" h="754380">
                <a:moveTo>
                  <a:pt x="159258" y="724662"/>
                </a:moveTo>
                <a:lnTo>
                  <a:pt x="159258" y="287274"/>
                </a:lnTo>
                <a:lnTo>
                  <a:pt x="158242" y="286935"/>
                </a:lnTo>
                <a:lnTo>
                  <a:pt x="158496" y="287274"/>
                </a:lnTo>
                <a:lnTo>
                  <a:pt x="158496" y="723138"/>
                </a:lnTo>
                <a:lnTo>
                  <a:pt x="159258" y="724662"/>
                </a:lnTo>
                <a:close/>
              </a:path>
              <a:path w="326389" h="754380">
                <a:moveTo>
                  <a:pt x="184404" y="708949"/>
                </a:moveTo>
                <a:lnTo>
                  <a:pt x="184404" y="276606"/>
                </a:lnTo>
                <a:lnTo>
                  <a:pt x="182880" y="273558"/>
                </a:lnTo>
                <a:lnTo>
                  <a:pt x="182118" y="272796"/>
                </a:lnTo>
                <a:lnTo>
                  <a:pt x="182118" y="707136"/>
                </a:lnTo>
                <a:lnTo>
                  <a:pt x="183642" y="708660"/>
                </a:lnTo>
                <a:lnTo>
                  <a:pt x="184404" y="708949"/>
                </a:lnTo>
                <a:close/>
              </a:path>
              <a:path w="326389" h="754380">
                <a:moveTo>
                  <a:pt x="326136" y="754380"/>
                </a:moveTo>
                <a:lnTo>
                  <a:pt x="326136" y="725424"/>
                </a:lnTo>
                <a:lnTo>
                  <a:pt x="309676" y="725402"/>
                </a:lnTo>
                <a:lnTo>
                  <a:pt x="286945" y="724406"/>
                </a:lnTo>
                <a:lnTo>
                  <a:pt x="245662" y="721620"/>
                </a:lnTo>
                <a:lnTo>
                  <a:pt x="204959" y="715492"/>
                </a:lnTo>
                <a:lnTo>
                  <a:pt x="182118" y="707898"/>
                </a:lnTo>
                <a:lnTo>
                  <a:pt x="184404" y="710184"/>
                </a:lnTo>
                <a:lnTo>
                  <a:pt x="184404" y="739509"/>
                </a:lnTo>
                <a:lnTo>
                  <a:pt x="191989" y="741877"/>
                </a:lnTo>
                <a:lnTo>
                  <a:pt x="233054" y="749244"/>
                </a:lnTo>
                <a:lnTo>
                  <a:pt x="275492" y="752538"/>
                </a:lnTo>
                <a:lnTo>
                  <a:pt x="310134" y="753618"/>
                </a:lnTo>
                <a:lnTo>
                  <a:pt x="326136" y="754380"/>
                </a:lnTo>
                <a:close/>
              </a:path>
              <a:path w="326389" h="754380">
                <a:moveTo>
                  <a:pt x="184404" y="713232"/>
                </a:moveTo>
                <a:lnTo>
                  <a:pt x="184404" y="710184"/>
                </a:lnTo>
                <a:lnTo>
                  <a:pt x="183642" y="709422"/>
                </a:lnTo>
                <a:lnTo>
                  <a:pt x="184404" y="713232"/>
                </a:lnTo>
              </a:path>
            </a:pathLst>
          </a:custGeom>
          <a:solidFill>
            <a:srgbClr val="080808">
              <a:alpha val="100000"/>
            </a:srgbClr>
          </a:solidFill>
          <a:ln>
            <a:noFill/>
          </a:ln>
        </p:spPr>
      </p:sp>
      <p:sp>
        <p:nvSpPr>
          <p:cNvPr id="1048864" name="object 14"/>
          <p:cNvSpPr txBox="1"/>
          <p:nvPr/>
        </p:nvSpPr>
        <p:spPr>
          <a:xfrm>
            <a:off x="5287962" y="1838325"/>
            <a:ext cx="1438275" cy="1277937"/>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36525" lvl="0" indent="-125412">
              <a:lnSpc>
                <a:spcPct val="173000"/>
              </a:lnSpc>
            </a:pPr>
            <a:r>
              <a:rPr lang="zh-CN" altLang="en-US">
                <a:solidFill>
                  <a:srgbClr val="070707"/>
                </a:solidFill>
                <a:latin typeface="宋体" pitchFamily="2" charset="-122"/>
                <a:ea typeface="宋体" pitchFamily="2" charset="-122"/>
              </a:rPr>
              <a:t>（</a:t>
            </a:r>
            <a:r>
              <a:rPr lang="en-US" altLang="zh-CN">
                <a:solidFill>
                  <a:srgbClr val="070707"/>
                </a:solidFill>
                <a:latin typeface="Times New Roman" pitchFamily="18" charset="0"/>
                <a:ea typeface="Times New Roman" pitchFamily="18" charset="0"/>
              </a:rPr>
              <a:t>CPU</a:t>
            </a:r>
            <a:r>
              <a:rPr lang="zh-CN" altLang="en-US">
                <a:solidFill>
                  <a:srgbClr val="070707"/>
                </a:solidFill>
                <a:latin typeface="宋体" pitchFamily="2" charset="-122"/>
                <a:ea typeface="宋体" pitchFamily="2" charset="-122"/>
              </a:rPr>
              <a:t>） 内存</a:t>
            </a:r>
          </a:p>
        </p:txBody>
      </p:sp>
      <p:sp>
        <p:nvSpPr>
          <p:cNvPr id="1048865" name="object 15"/>
          <p:cNvSpPr/>
          <p:nvPr/>
        </p:nvSpPr>
        <p:spPr>
          <a:xfrm>
            <a:off x="6542087" y="2259012"/>
            <a:ext cx="388937" cy="390525"/>
          </a:xfrm>
          <a:custGeom>
            <a:avLst/>
            <a:gdLst/>
            <a:ahLst/>
            <a:cxnLst/>
            <a:rect l="0" t="0" r="r" b="b"/>
            <a:pathLst>
              <a:path w="340995" h="429260">
                <a:moveTo>
                  <a:pt x="158779" y="401530"/>
                </a:moveTo>
                <a:lnTo>
                  <a:pt x="121457" y="393716"/>
                </a:lnTo>
                <a:lnTo>
                  <a:pt x="80666" y="389680"/>
                </a:lnTo>
                <a:lnTo>
                  <a:pt x="42506" y="387668"/>
                </a:lnTo>
                <a:lnTo>
                  <a:pt x="31241" y="387096"/>
                </a:lnTo>
                <a:lnTo>
                  <a:pt x="6857" y="387096"/>
                </a:lnTo>
                <a:lnTo>
                  <a:pt x="0" y="393954"/>
                </a:lnTo>
                <a:lnTo>
                  <a:pt x="0" y="409194"/>
                </a:lnTo>
                <a:lnTo>
                  <a:pt x="6857" y="416052"/>
                </a:lnTo>
                <a:lnTo>
                  <a:pt x="31241" y="416052"/>
                </a:lnTo>
                <a:lnTo>
                  <a:pt x="54623" y="414906"/>
                </a:lnTo>
                <a:lnTo>
                  <a:pt x="105137" y="411547"/>
                </a:lnTo>
                <a:lnTo>
                  <a:pt x="142493" y="405384"/>
                </a:lnTo>
                <a:lnTo>
                  <a:pt x="153161" y="403860"/>
                </a:lnTo>
                <a:lnTo>
                  <a:pt x="158779" y="401530"/>
                </a:lnTo>
                <a:close/>
              </a:path>
              <a:path w="340995" h="429260">
                <a:moveTo>
                  <a:pt x="191261" y="429005"/>
                </a:moveTo>
                <a:lnTo>
                  <a:pt x="191261" y="423672"/>
                </a:lnTo>
                <a:lnTo>
                  <a:pt x="190499" y="422148"/>
                </a:lnTo>
                <a:lnTo>
                  <a:pt x="189737" y="421386"/>
                </a:lnTo>
                <a:lnTo>
                  <a:pt x="188975" y="419862"/>
                </a:lnTo>
                <a:lnTo>
                  <a:pt x="188975" y="419100"/>
                </a:lnTo>
                <a:lnTo>
                  <a:pt x="188213" y="418338"/>
                </a:lnTo>
                <a:lnTo>
                  <a:pt x="188213" y="417576"/>
                </a:lnTo>
                <a:lnTo>
                  <a:pt x="186689" y="416052"/>
                </a:lnTo>
                <a:lnTo>
                  <a:pt x="186689" y="415290"/>
                </a:lnTo>
                <a:lnTo>
                  <a:pt x="185165" y="413766"/>
                </a:lnTo>
                <a:lnTo>
                  <a:pt x="183641" y="413004"/>
                </a:lnTo>
                <a:lnTo>
                  <a:pt x="182117" y="411480"/>
                </a:lnTo>
                <a:lnTo>
                  <a:pt x="171233" y="405770"/>
                </a:lnTo>
                <a:lnTo>
                  <a:pt x="159843" y="401815"/>
                </a:lnTo>
                <a:lnTo>
                  <a:pt x="158779" y="401530"/>
                </a:lnTo>
                <a:lnTo>
                  <a:pt x="153161" y="403860"/>
                </a:lnTo>
                <a:lnTo>
                  <a:pt x="142493" y="405384"/>
                </a:lnTo>
                <a:lnTo>
                  <a:pt x="92249" y="412682"/>
                </a:lnTo>
                <a:lnTo>
                  <a:pt x="53945" y="414943"/>
                </a:lnTo>
                <a:lnTo>
                  <a:pt x="31241" y="416052"/>
                </a:lnTo>
                <a:lnTo>
                  <a:pt x="30479" y="416052"/>
                </a:lnTo>
                <a:lnTo>
                  <a:pt x="48647" y="416821"/>
                </a:lnTo>
                <a:lnTo>
                  <a:pt x="86703" y="418815"/>
                </a:lnTo>
                <a:lnTo>
                  <a:pt x="124587" y="423360"/>
                </a:lnTo>
                <a:lnTo>
                  <a:pt x="141731" y="426720"/>
                </a:lnTo>
                <a:lnTo>
                  <a:pt x="145541" y="427482"/>
                </a:lnTo>
                <a:lnTo>
                  <a:pt x="151447" y="428891"/>
                </a:lnTo>
                <a:lnTo>
                  <a:pt x="191261" y="429005"/>
                </a:lnTo>
                <a:close/>
              </a:path>
              <a:path w="340995" h="429260">
                <a:moveTo>
                  <a:pt x="164591" y="368808"/>
                </a:moveTo>
                <a:lnTo>
                  <a:pt x="163829" y="369570"/>
                </a:lnTo>
                <a:lnTo>
                  <a:pt x="156895" y="372859"/>
                </a:lnTo>
                <a:lnTo>
                  <a:pt x="149491" y="375526"/>
                </a:lnTo>
                <a:lnTo>
                  <a:pt x="141731" y="376428"/>
                </a:lnTo>
                <a:lnTo>
                  <a:pt x="137159" y="377952"/>
                </a:lnTo>
                <a:lnTo>
                  <a:pt x="97854" y="383287"/>
                </a:lnTo>
                <a:lnTo>
                  <a:pt x="48647" y="387040"/>
                </a:lnTo>
                <a:lnTo>
                  <a:pt x="31241" y="387096"/>
                </a:lnTo>
                <a:lnTo>
                  <a:pt x="67405" y="388885"/>
                </a:lnTo>
                <a:lnTo>
                  <a:pt x="107878" y="392020"/>
                </a:lnTo>
                <a:lnTo>
                  <a:pt x="147626" y="398538"/>
                </a:lnTo>
                <a:lnTo>
                  <a:pt x="158779" y="401530"/>
                </a:lnTo>
                <a:lnTo>
                  <a:pt x="161645" y="400342"/>
                </a:lnTo>
                <a:lnTo>
                  <a:pt x="163067" y="400212"/>
                </a:lnTo>
                <a:lnTo>
                  <a:pt x="163067" y="374142"/>
                </a:lnTo>
                <a:lnTo>
                  <a:pt x="163829" y="371856"/>
                </a:lnTo>
                <a:lnTo>
                  <a:pt x="163829" y="370332"/>
                </a:lnTo>
                <a:lnTo>
                  <a:pt x="164591" y="368808"/>
                </a:lnTo>
                <a:close/>
              </a:path>
              <a:path w="340995" h="429260">
                <a:moveTo>
                  <a:pt x="165353" y="368046"/>
                </a:moveTo>
                <a:lnTo>
                  <a:pt x="165353" y="32766"/>
                </a:lnTo>
                <a:lnTo>
                  <a:pt x="164591" y="33528"/>
                </a:lnTo>
                <a:lnTo>
                  <a:pt x="163829" y="35052"/>
                </a:lnTo>
                <a:lnTo>
                  <a:pt x="163829" y="36576"/>
                </a:lnTo>
                <a:lnTo>
                  <a:pt x="163067" y="38100"/>
                </a:lnTo>
                <a:lnTo>
                  <a:pt x="163067" y="369931"/>
                </a:lnTo>
                <a:lnTo>
                  <a:pt x="163829" y="369570"/>
                </a:lnTo>
                <a:lnTo>
                  <a:pt x="164591" y="368808"/>
                </a:lnTo>
                <a:lnTo>
                  <a:pt x="164972" y="368617"/>
                </a:lnTo>
                <a:lnTo>
                  <a:pt x="165353" y="368046"/>
                </a:lnTo>
                <a:close/>
              </a:path>
              <a:path w="340995" h="429260">
                <a:moveTo>
                  <a:pt x="166115" y="399934"/>
                </a:moveTo>
                <a:lnTo>
                  <a:pt x="166115" y="368046"/>
                </a:lnTo>
                <a:lnTo>
                  <a:pt x="164591" y="369570"/>
                </a:lnTo>
                <a:lnTo>
                  <a:pt x="163067" y="374142"/>
                </a:lnTo>
                <a:lnTo>
                  <a:pt x="163067" y="400212"/>
                </a:lnTo>
                <a:lnTo>
                  <a:pt x="166115" y="399934"/>
                </a:lnTo>
                <a:close/>
              </a:path>
              <a:path w="340995" h="429260">
                <a:moveTo>
                  <a:pt x="164591" y="368808"/>
                </a:moveTo>
                <a:lnTo>
                  <a:pt x="163829" y="370332"/>
                </a:lnTo>
                <a:lnTo>
                  <a:pt x="164337" y="369570"/>
                </a:lnTo>
                <a:lnTo>
                  <a:pt x="164591" y="368808"/>
                </a:lnTo>
                <a:close/>
              </a:path>
              <a:path w="340995" h="429260">
                <a:moveTo>
                  <a:pt x="164337" y="369570"/>
                </a:moveTo>
                <a:lnTo>
                  <a:pt x="163829" y="370332"/>
                </a:lnTo>
                <a:lnTo>
                  <a:pt x="163829" y="371094"/>
                </a:lnTo>
                <a:lnTo>
                  <a:pt x="164337" y="369570"/>
                </a:lnTo>
                <a:close/>
              </a:path>
              <a:path w="340995" h="429260">
                <a:moveTo>
                  <a:pt x="165099" y="368554"/>
                </a:moveTo>
                <a:lnTo>
                  <a:pt x="164337" y="369570"/>
                </a:lnTo>
                <a:lnTo>
                  <a:pt x="163829" y="371094"/>
                </a:lnTo>
                <a:lnTo>
                  <a:pt x="165099" y="368554"/>
                </a:lnTo>
                <a:close/>
              </a:path>
              <a:path w="340995" h="429260">
                <a:moveTo>
                  <a:pt x="164591" y="369570"/>
                </a:moveTo>
                <a:lnTo>
                  <a:pt x="163829" y="371094"/>
                </a:lnTo>
                <a:lnTo>
                  <a:pt x="163829" y="371856"/>
                </a:lnTo>
                <a:lnTo>
                  <a:pt x="164591" y="369570"/>
                </a:lnTo>
                <a:close/>
              </a:path>
              <a:path w="340995" h="429260">
                <a:moveTo>
                  <a:pt x="164972" y="368617"/>
                </a:moveTo>
                <a:lnTo>
                  <a:pt x="164591" y="368808"/>
                </a:lnTo>
                <a:lnTo>
                  <a:pt x="164337" y="369570"/>
                </a:lnTo>
                <a:lnTo>
                  <a:pt x="164972" y="368617"/>
                </a:lnTo>
                <a:close/>
              </a:path>
              <a:path w="340995" h="429260">
                <a:moveTo>
                  <a:pt x="166115" y="368046"/>
                </a:moveTo>
                <a:lnTo>
                  <a:pt x="165099" y="368554"/>
                </a:lnTo>
                <a:lnTo>
                  <a:pt x="164591" y="369570"/>
                </a:lnTo>
                <a:lnTo>
                  <a:pt x="166115" y="368046"/>
                </a:lnTo>
                <a:close/>
              </a:path>
              <a:path w="340995" h="429260">
                <a:moveTo>
                  <a:pt x="340613" y="28956"/>
                </a:moveTo>
                <a:lnTo>
                  <a:pt x="339851" y="0"/>
                </a:lnTo>
                <a:lnTo>
                  <a:pt x="314329" y="450"/>
                </a:lnTo>
                <a:lnTo>
                  <a:pt x="290011" y="1555"/>
                </a:lnTo>
                <a:lnTo>
                  <a:pt x="248517" y="4469"/>
                </a:lnTo>
                <a:lnTo>
                  <a:pt x="207556" y="10840"/>
                </a:lnTo>
                <a:lnTo>
                  <a:pt x="170687" y="25908"/>
                </a:lnTo>
                <a:lnTo>
                  <a:pt x="169163" y="26670"/>
                </a:lnTo>
                <a:lnTo>
                  <a:pt x="168401" y="27432"/>
                </a:lnTo>
                <a:lnTo>
                  <a:pt x="168401" y="28194"/>
                </a:lnTo>
                <a:lnTo>
                  <a:pt x="167639" y="28956"/>
                </a:lnTo>
                <a:lnTo>
                  <a:pt x="166877" y="30480"/>
                </a:lnTo>
                <a:lnTo>
                  <a:pt x="165353" y="32004"/>
                </a:lnTo>
                <a:lnTo>
                  <a:pt x="165353" y="368046"/>
                </a:lnTo>
                <a:lnTo>
                  <a:pt x="165099" y="368554"/>
                </a:lnTo>
                <a:lnTo>
                  <a:pt x="166115" y="368046"/>
                </a:lnTo>
                <a:lnTo>
                  <a:pt x="166115" y="399934"/>
                </a:lnTo>
                <a:lnTo>
                  <a:pt x="167779" y="399783"/>
                </a:lnTo>
                <a:lnTo>
                  <a:pt x="176783" y="395478"/>
                </a:lnTo>
                <a:lnTo>
                  <a:pt x="179069" y="393192"/>
                </a:lnTo>
                <a:lnTo>
                  <a:pt x="182117" y="391668"/>
                </a:lnTo>
                <a:lnTo>
                  <a:pt x="183641" y="390144"/>
                </a:lnTo>
                <a:lnTo>
                  <a:pt x="185165" y="389382"/>
                </a:lnTo>
                <a:lnTo>
                  <a:pt x="186689" y="387858"/>
                </a:lnTo>
                <a:lnTo>
                  <a:pt x="186689" y="387096"/>
                </a:lnTo>
                <a:lnTo>
                  <a:pt x="188213" y="385572"/>
                </a:lnTo>
                <a:lnTo>
                  <a:pt x="188213" y="384810"/>
                </a:lnTo>
                <a:lnTo>
                  <a:pt x="188975" y="384048"/>
                </a:lnTo>
                <a:lnTo>
                  <a:pt x="188975" y="48006"/>
                </a:lnTo>
                <a:lnTo>
                  <a:pt x="190499" y="45720"/>
                </a:lnTo>
                <a:lnTo>
                  <a:pt x="190499" y="46101"/>
                </a:lnTo>
                <a:lnTo>
                  <a:pt x="190584" y="45974"/>
                </a:lnTo>
                <a:lnTo>
                  <a:pt x="191261" y="41910"/>
                </a:lnTo>
                <a:lnTo>
                  <a:pt x="191261" y="46782"/>
                </a:lnTo>
                <a:lnTo>
                  <a:pt x="232549" y="35408"/>
                </a:lnTo>
                <a:lnTo>
                  <a:pt x="274629" y="30887"/>
                </a:lnTo>
                <a:lnTo>
                  <a:pt x="314329" y="29138"/>
                </a:lnTo>
                <a:lnTo>
                  <a:pt x="323849" y="28956"/>
                </a:lnTo>
                <a:lnTo>
                  <a:pt x="340613" y="28956"/>
                </a:lnTo>
                <a:close/>
              </a:path>
              <a:path w="340995" h="429260">
                <a:moveTo>
                  <a:pt x="190499" y="45720"/>
                </a:moveTo>
                <a:lnTo>
                  <a:pt x="188975" y="48006"/>
                </a:lnTo>
                <a:lnTo>
                  <a:pt x="189737" y="47244"/>
                </a:lnTo>
                <a:lnTo>
                  <a:pt x="190499" y="45720"/>
                </a:lnTo>
                <a:close/>
              </a:path>
              <a:path w="340995" h="429260">
                <a:moveTo>
                  <a:pt x="191261" y="46782"/>
                </a:moveTo>
                <a:lnTo>
                  <a:pt x="191261" y="44958"/>
                </a:lnTo>
                <a:lnTo>
                  <a:pt x="190499" y="46482"/>
                </a:lnTo>
                <a:lnTo>
                  <a:pt x="188975" y="48006"/>
                </a:lnTo>
                <a:lnTo>
                  <a:pt x="191261" y="46782"/>
                </a:lnTo>
                <a:close/>
              </a:path>
              <a:path w="340995" h="429260">
                <a:moveTo>
                  <a:pt x="191261" y="379476"/>
                </a:moveTo>
                <a:lnTo>
                  <a:pt x="191261" y="46782"/>
                </a:lnTo>
                <a:lnTo>
                  <a:pt x="188975" y="48006"/>
                </a:lnTo>
                <a:lnTo>
                  <a:pt x="188975" y="383286"/>
                </a:lnTo>
                <a:lnTo>
                  <a:pt x="189737" y="381762"/>
                </a:lnTo>
                <a:lnTo>
                  <a:pt x="190499" y="381000"/>
                </a:lnTo>
                <a:lnTo>
                  <a:pt x="191261" y="379476"/>
                </a:lnTo>
                <a:close/>
              </a:path>
              <a:path w="340995" h="429260">
                <a:moveTo>
                  <a:pt x="190499" y="46101"/>
                </a:moveTo>
                <a:lnTo>
                  <a:pt x="190499" y="45720"/>
                </a:lnTo>
                <a:lnTo>
                  <a:pt x="189737" y="47244"/>
                </a:lnTo>
                <a:lnTo>
                  <a:pt x="190499" y="46101"/>
                </a:lnTo>
                <a:close/>
              </a:path>
              <a:path w="340995" h="429260">
                <a:moveTo>
                  <a:pt x="190584" y="45974"/>
                </a:moveTo>
                <a:lnTo>
                  <a:pt x="189737" y="47244"/>
                </a:lnTo>
                <a:lnTo>
                  <a:pt x="190499" y="46482"/>
                </a:lnTo>
                <a:lnTo>
                  <a:pt x="190584" y="45974"/>
                </a:lnTo>
                <a:close/>
              </a:path>
              <a:path w="340995" h="429260">
                <a:moveTo>
                  <a:pt x="191261" y="44958"/>
                </a:moveTo>
                <a:lnTo>
                  <a:pt x="190584" y="45974"/>
                </a:lnTo>
                <a:lnTo>
                  <a:pt x="190499" y="46482"/>
                </a:lnTo>
                <a:lnTo>
                  <a:pt x="191261" y="44958"/>
                </a:lnTo>
                <a:close/>
              </a:path>
              <a:path w="340995" h="429260">
                <a:moveTo>
                  <a:pt x="191261" y="44958"/>
                </a:moveTo>
                <a:lnTo>
                  <a:pt x="191261" y="41910"/>
                </a:lnTo>
                <a:lnTo>
                  <a:pt x="190584" y="45974"/>
                </a:lnTo>
                <a:lnTo>
                  <a:pt x="191261" y="44958"/>
                </a:lnTo>
              </a:path>
            </a:pathLst>
          </a:custGeom>
          <a:solidFill>
            <a:srgbClr val="080808">
              <a:alpha val="100000"/>
            </a:srgbClr>
          </a:solidFill>
          <a:ln>
            <a:noFill/>
          </a:ln>
        </p:spPr>
      </p:sp>
      <p:sp>
        <p:nvSpPr>
          <p:cNvPr id="1048866" name="object 17"/>
          <p:cNvSpPr/>
          <p:nvPr/>
        </p:nvSpPr>
        <p:spPr>
          <a:xfrm>
            <a:off x="1398587" y="2647950"/>
            <a:ext cx="1704975" cy="177800"/>
          </a:xfrm>
          <a:prstGeom prst="rect">
            <a:avLst/>
          </a:prstGeom>
          <a:blipFill rotWithShape="1">
            <a:blip r:embed="rId7">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867" name="object 18"/>
          <p:cNvSpPr/>
          <p:nvPr/>
        </p:nvSpPr>
        <p:spPr>
          <a:xfrm>
            <a:off x="2303462" y="2962275"/>
            <a:ext cx="346075" cy="463550"/>
          </a:xfrm>
          <a:custGeom>
            <a:avLst/>
            <a:gdLst/>
            <a:ahLst/>
            <a:cxnLst/>
            <a:rect l="0" t="0" r="r" b="b"/>
            <a:pathLst>
              <a:path w="302894" h="512445">
                <a:moveTo>
                  <a:pt x="302514" y="28956"/>
                </a:moveTo>
                <a:lnTo>
                  <a:pt x="301752" y="0"/>
                </a:lnTo>
                <a:lnTo>
                  <a:pt x="272034" y="762"/>
                </a:lnTo>
                <a:lnTo>
                  <a:pt x="251826" y="1344"/>
                </a:lnTo>
                <a:lnTo>
                  <a:pt x="213390" y="2850"/>
                </a:lnTo>
                <a:lnTo>
                  <a:pt x="168803" y="5673"/>
                </a:lnTo>
                <a:lnTo>
                  <a:pt x="122112" y="10439"/>
                </a:lnTo>
                <a:lnTo>
                  <a:pt x="77367" y="17776"/>
                </a:lnTo>
                <a:lnTo>
                  <a:pt x="38616" y="28311"/>
                </a:lnTo>
                <a:lnTo>
                  <a:pt x="4572" y="48768"/>
                </a:lnTo>
                <a:lnTo>
                  <a:pt x="3810" y="49529"/>
                </a:lnTo>
                <a:lnTo>
                  <a:pt x="3048" y="51053"/>
                </a:lnTo>
                <a:lnTo>
                  <a:pt x="2286" y="51815"/>
                </a:lnTo>
                <a:lnTo>
                  <a:pt x="1524" y="54101"/>
                </a:lnTo>
                <a:lnTo>
                  <a:pt x="762" y="55625"/>
                </a:lnTo>
                <a:lnTo>
                  <a:pt x="762" y="56387"/>
                </a:lnTo>
                <a:lnTo>
                  <a:pt x="0" y="57912"/>
                </a:lnTo>
                <a:lnTo>
                  <a:pt x="0" y="512064"/>
                </a:lnTo>
                <a:lnTo>
                  <a:pt x="26670" y="512064"/>
                </a:lnTo>
                <a:lnTo>
                  <a:pt x="26670" y="66293"/>
                </a:lnTo>
                <a:lnTo>
                  <a:pt x="28302" y="64116"/>
                </a:lnTo>
                <a:lnTo>
                  <a:pt x="28956" y="62483"/>
                </a:lnTo>
                <a:lnTo>
                  <a:pt x="28956" y="64613"/>
                </a:lnTo>
                <a:lnTo>
                  <a:pt x="34831" y="61071"/>
                </a:lnTo>
                <a:lnTo>
                  <a:pt x="82923" y="45963"/>
                </a:lnTo>
                <a:lnTo>
                  <a:pt x="133005" y="37584"/>
                </a:lnTo>
                <a:lnTo>
                  <a:pt x="171269" y="34222"/>
                </a:lnTo>
                <a:lnTo>
                  <a:pt x="209663" y="32200"/>
                </a:lnTo>
                <a:lnTo>
                  <a:pt x="235123" y="31077"/>
                </a:lnTo>
                <a:lnTo>
                  <a:pt x="247766" y="30467"/>
                </a:lnTo>
                <a:lnTo>
                  <a:pt x="260328" y="29773"/>
                </a:lnTo>
                <a:lnTo>
                  <a:pt x="272034" y="29005"/>
                </a:lnTo>
                <a:lnTo>
                  <a:pt x="302514" y="28956"/>
                </a:lnTo>
                <a:close/>
              </a:path>
              <a:path w="302894" h="512445">
                <a:moveTo>
                  <a:pt x="28302" y="64116"/>
                </a:moveTo>
                <a:lnTo>
                  <a:pt x="26670" y="66293"/>
                </a:lnTo>
                <a:lnTo>
                  <a:pt x="27940" y="65024"/>
                </a:lnTo>
                <a:lnTo>
                  <a:pt x="28302" y="64116"/>
                </a:lnTo>
                <a:close/>
              </a:path>
              <a:path w="302894" h="512445">
                <a:moveTo>
                  <a:pt x="27833" y="65289"/>
                </a:moveTo>
                <a:lnTo>
                  <a:pt x="27432" y="65531"/>
                </a:lnTo>
                <a:lnTo>
                  <a:pt x="26670" y="66293"/>
                </a:lnTo>
                <a:lnTo>
                  <a:pt x="26670" y="512064"/>
                </a:lnTo>
                <a:lnTo>
                  <a:pt x="27432" y="512064"/>
                </a:lnTo>
                <a:lnTo>
                  <a:pt x="27432" y="66293"/>
                </a:lnTo>
                <a:lnTo>
                  <a:pt x="27833" y="65289"/>
                </a:lnTo>
                <a:close/>
              </a:path>
              <a:path w="302894" h="512445">
                <a:moveTo>
                  <a:pt x="27940" y="65024"/>
                </a:moveTo>
                <a:lnTo>
                  <a:pt x="27432" y="65531"/>
                </a:lnTo>
                <a:lnTo>
                  <a:pt x="27833" y="65289"/>
                </a:lnTo>
                <a:lnTo>
                  <a:pt x="27940" y="65024"/>
                </a:lnTo>
                <a:close/>
              </a:path>
              <a:path w="302894" h="512445">
                <a:moveTo>
                  <a:pt x="27977" y="65203"/>
                </a:moveTo>
                <a:lnTo>
                  <a:pt x="27833" y="65289"/>
                </a:lnTo>
                <a:lnTo>
                  <a:pt x="27432" y="66293"/>
                </a:lnTo>
                <a:lnTo>
                  <a:pt x="27977" y="65203"/>
                </a:lnTo>
                <a:close/>
              </a:path>
              <a:path w="302894" h="512445">
                <a:moveTo>
                  <a:pt x="28194" y="512064"/>
                </a:moveTo>
                <a:lnTo>
                  <a:pt x="28194" y="65072"/>
                </a:lnTo>
                <a:lnTo>
                  <a:pt x="27977" y="65203"/>
                </a:lnTo>
                <a:lnTo>
                  <a:pt x="27432" y="66293"/>
                </a:lnTo>
                <a:lnTo>
                  <a:pt x="27432" y="512064"/>
                </a:lnTo>
                <a:lnTo>
                  <a:pt x="28194" y="512064"/>
                </a:lnTo>
                <a:close/>
              </a:path>
              <a:path w="302894" h="512445">
                <a:moveTo>
                  <a:pt x="28194" y="64769"/>
                </a:moveTo>
                <a:lnTo>
                  <a:pt x="27940" y="65024"/>
                </a:lnTo>
                <a:lnTo>
                  <a:pt x="27833" y="65289"/>
                </a:lnTo>
                <a:lnTo>
                  <a:pt x="27977" y="65203"/>
                </a:lnTo>
                <a:lnTo>
                  <a:pt x="28194" y="64769"/>
                </a:lnTo>
                <a:close/>
              </a:path>
              <a:path w="302894" h="512445">
                <a:moveTo>
                  <a:pt x="28498" y="63855"/>
                </a:moveTo>
                <a:lnTo>
                  <a:pt x="28302" y="64116"/>
                </a:lnTo>
                <a:lnTo>
                  <a:pt x="27940" y="65024"/>
                </a:lnTo>
                <a:lnTo>
                  <a:pt x="28194" y="64769"/>
                </a:lnTo>
                <a:lnTo>
                  <a:pt x="28498" y="63855"/>
                </a:lnTo>
                <a:close/>
              </a:path>
              <a:path w="302894" h="512445">
                <a:moveTo>
                  <a:pt x="28956" y="64613"/>
                </a:moveTo>
                <a:lnTo>
                  <a:pt x="28956" y="64007"/>
                </a:lnTo>
                <a:lnTo>
                  <a:pt x="28194" y="64769"/>
                </a:lnTo>
                <a:lnTo>
                  <a:pt x="27977" y="65203"/>
                </a:lnTo>
                <a:lnTo>
                  <a:pt x="28956" y="64613"/>
                </a:lnTo>
                <a:close/>
              </a:path>
              <a:path w="302894" h="512445">
                <a:moveTo>
                  <a:pt x="28956" y="63245"/>
                </a:moveTo>
                <a:lnTo>
                  <a:pt x="28498" y="63855"/>
                </a:lnTo>
                <a:lnTo>
                  <a:pt x="28194" y="64769"/>
                </a:lnTo>
                <a:lnTo>
                  <a:pt x="28956" y="63245"/>
                </a:lnTo>
                <a:close/>
              </a:path>
              <a:path w="302894" h="512445">
                <a:moveTo>
                  <a:pt x="28956" y="64007"/>
                </a:moveTo>
                <a:lnTo>
                  <a:pt x="28956" y="63245"/>
                </a:lnTo>
                <a:lnTo>
                  <a:pt x="28194" y="64769"/>
                </a:lnTo>
                <a:lnTo>
                  <a:pt x="28956" y="64007"/>
                </a:lnTo>
                <a:close/>
              </a:path>
              <a:path w="302894" h="512445">
                <a:moveTo>
                  <a:pt x="28956" y="62483"/>
                </a:moveTo>
                <a:lnTo>
                  <a:pt x="28302" y="64116"/>
                </a:lnTo>
                <a:lnTo>
                  <a:pt x="28498" y="63855"/>
                </a:lnTo>
                <a:lnTo>
                  <a:pt x="28956" y="62483"/>
                </a:lnTo>
                <a:close/>
              </a:path>
              <a:path w="302894" h="512445">
                <a:moveTo>
                  <a:pt x="28956" y="63245"/>
                </a:moveTo>
                <a:lnTo>
                  <a:pt x="28956" y="62483"/>
                </a:lnTo>
                <a:lnTo>
                  <a:pt x="28498" y="63855"/>
                </a:lnTo>
                <a:lnTo>
                  <a:pt x="28956" y="63245"/>
                </a:lnTo>
              </a:path>
            </a:pathLst>
          </a:custGeom>
          <a:solidFill>
            <a:srgbClr val="080808">
              <a:alpha val="100000"/>
            </a:srgbClr>
          </a:solidFill>
          <a:ln>
            <a:noFill/>
          </a:ln>
        </p:spPr>
      </p:sp>
      <p:sp>
        <p:nvSpPr>
          <p:cNvPr id="1048868" name="object 19"/>
          <p:cNvSpPr/>
          <p:nvPr/>
        </p:nvSpPr>
        <p:spPr>
          <a:xfrm>
            <a:off x="3387725" y="2647950"/>
            <a:ext cx="225425" cy="777875"/>
          </a:xfrm>
          <a:custGeom>
            <a:avLst/>
            <a:gdLst/>
            <a:ahLst/>
            <a:cxnLst/>
            <a:rect l="0" t="0" r="r" b="b"/>
            <a:pathLst>
              <a:path w="197485" h="857250">
                <a:moveTo>
                  <a:pt x="162945" y="360887"/>
                </a:moveTo>
                <a:lnTo>
                  <a:pt x="122355" y="352825"/>
                </a:lnTo>
                <a:lnTo>
                  <a:pt x="78693" y="348938"/>
                </a:lnTo>
                <a:lnTo>
                  <a:pt x="42041" y="347206"/>
                </a:lnTo>
                <a:lnTo>
                  <a:pt x="32003" y="346709"/>
                </a:lnTo>
                <a:lnTo>
                  <a:pt x="6095" y="346709"/>
                </a:lnTo>
                <a:lnTo>
                  <a:pt x="0" y="352805"/>
                </a:lnTo>
                <a:lnTo>
                  <a:pt x="0" y="368807"/>
                </a:lnTo>
                <a:lnTo>
                  <a:pt x="6095" y="374903"/>
                </a:lnTo>
                <a:lnTo>
                  <a:pt x="14477" y="374903"/>
                </a:lnTo>
                <a:lnTo>
                  <a:pt x="35604" y="374805"/>
                </a:lnTo>
                <a:lnTo>
                  <a:pt x="84926" y="372643"/>
                </a:lnTo>
                <a:lnTo>
                  <a:pt x="129775" y="367929"/>
                </a:lnTo>
                <a:lnTo>
                  <a:pt x="157551" y="362485"/>
                </a:lnTo>
                <a:lnTo>
                  <a:pt x="162945" y="360887"/>
                </a:lnTo>
                <a:close/>
              </a:path>
              <a:path w="197485" h="857250">
                <a:moveTo>
                  <a:pt x="197357" y="857250"/>
                </a:moveTo>
                <a:lnTo>
                  <a:pt x="197357" y="387095"/>
                </a:lnTo>
                <a:lnTo>
                  <a:pt x="196595" y="385571"/>
                </a:lnTo>
                <a:lnTo>
                  <a:pt x="196595" y="383285"/>
                </a:lnTo>
                <a:lnTo>
                  <a:pt x="195071" y="380237"/>
                </a:lnTo>
                <a:lnTo>
                  <a:pt x="195071" y="379475"/>
                </a:lnTo>
                <a:lnTo>
                  <a:pt x="194309" y="378713"/>
                </a:lnTo>
                <a:lnTo>
                  <a:pt x="162945" y="360887"/>
                </a:lnTo>
                <a:lnTo>
                  <a:pt x="157551" y="362485"/>
                </a:lnTo>
                <a:lnTo>
                  <a:pt x="144136" y="365474"/>
                </a:lnTo>
                <a:lnTo>
                  <a:pt x="99779" y="371458"/>
                </a:lnTo>
                <a:lnTo>
                  <a:pt x="57466" y="374128"/>
                </a:lnTo>
                <a:lnTo>
                  <a:pt x="14477" y="374903"/>
                </a:lnTo>
                <a:lnTo>
                  <a:pt x="31241" y="375665"/>
                </a:lnTo>
                <a:lnTo>
                  <a:pt x="53308" y="375850"/>
                </a:lnTo>
                <a:lnTo>
                  <a:pt x="66116" y="376472"/>
                </a:lnTo>
                <a:lnTo>
                  <a:pt x="116504" y="381376"/>
                </a:lnTo>
                <a:lnTo>
                  <a:pt x="146303" y="386333"/>
                </a:lnTo>
                <a:lnTo>
                  <a:pt x="150875" y="387095"/>
                </a:lnTo>
                <a:lnTo>
                  <a:pt x="156844" y="390067"/>
                </a:lnTo>
                <a:lnTo>
                  <a:pt x="163664" y="389153"/>
                </a:lnTo>
                <a:lnTo>
                  <a:pt x="168401" y="393288"/>
                </a:lnTo>
                <a:lnTo>
                  <a:pt x="168401" y="389381"/>
                </a:lnTo>
                <a:lnTo>
                  <a:pt x="169163" y="391667"/>
                </a:lnTo>
                <a:lnTo>
                  <a:pt x="169925" y="393191"/>
                </a:lnTo>
                <a:lnTo>
                  <a:pt x="171449" y="395477"/>
                </a:lnTo>
                <a:lnTo>
                  <a:pt x="171449" y="857250"/>
                </a:lnTo>
                <a:lnTo>
                  <a:pt x="197357" y="857250"/>
                </a:lnTo>
                <a:close/>
              </a:path>
              <a:path w="197485" h="857250">
                <a:moveTo>
                  <a:pt x="170296" y="327680"/>
                </a:moveTo>
                <a:lnTo>
                  <a:pt x="120990" y="340413"/>
                </a:lnTo>
                <a:lnTo>
                  <a:pt x="81361" y="344303"/>
                </a:lnTo>
                <a:lnTo>
                  <a:pt x="42041" y="346198"/>
                </a:lnTo>
                <a:lnTo>
                  <a:pt x="31241" y="346709"/>
                </a:lnTo>
                <a:lnTo>
                  <a:pt x="32003" y="346709"/>
                </a:lnTo>
                <a:lnTo>
                  <a:pt x="45639" y="347364"/>
                </a:lnTo>
                <a:lnTo>
                  <a:pt x="66030" y="348263"/>
                </a:lnTo>
                <a:lnTo>
                  <a:pt x="107991" y="351187"/>
                </a:lnTo>
                <a:lnTo>
                  <a:pt x="150000" y="357558"/>
                </a:lnTo>
                <a:lnTo>
                  <a:pt x="162945" y="360887"/>
                </a:lnTo>
                <a:lnTo>
                  <a:pt x="168401" y="359270"/>
                </a:lnTo>
                <a:lnTo>
                  <a:pt x="168401" y="332231"/>
                </a:lnTo>
                <a:lnTo>
                  <a:pt x="169163" y="330326"/>
                </a:lnTo>
                <a:lnTo>
                  <a:pt x="169163" y="329945"/>
                </a:lnTo>
                <a:lnTo>
                  <a:pt x="170296" y="327680"/>
                </a:lnTo>
                <a:close/>
              </a:path>
              <a:path w="197485" h="857250">
                <a:moveTo>
                  <a:pt x="197357" y="335279"/>
                </a:moveTo>
                <a:lnTo>
                  <a:pt x="197357" y="0"/>
                </a:lnTo>
                <a:lnTo>
                  <a:pt x="168401" y="0"/>
                </a:lnTo>
                <a:lnTo>
                  <a:pt x="168401" y="328537"/>
                </a:lnTo>
                <a:lnTo>
                  <a:pt x="169756" y="328046"/>
                </a:lnTo>
                <a:lnTo>
                  <a:pt x="170296" y="327680"/>
                </a:lnTo>
                <a:lnTo>
                  <a:pt x="170687" y="326897"/>
                </a:lnTo>
                <a:lnTo>
                  <a:pt x="170687" y="327414"/>
                </a:lnTo>
                <a:lnTo>
                  <a:pt x="171449" y="326897"/>
                </a:lnTo>
                <a:lnTo>
                  <a:pt x="171449" y="358163"/>
                </a:lnTo>
                <a:lnTo>
                  <a:pt x="179981" y="354682"/>
                </a:lnTo>
                <a:lnTo>
                  <a:pt x="188213" y="349757"/>
                </a:lnTo>
                <a:lnTo>
                  <a:pt x="191261" y="346709"/>
                </a:lnTo>
                <a:lnTo>
                  <a:pt x="192023" y="346709"/>
                </a:lnTo>
                <a:lnTo>
                  <a:pt x="192785" y="345947"/>
                </a:lnTo>
                <a:lnTo>
                  <a:pt x="193547" y="344423"/>
                </a:lnTo>
                <a:lnTo>
                  <a:pt x="194309" y="343661"/>
                </a:lnTo>
                <a:lnTo>
                  <a:pt x="195071" y="342137"/>
                </a:lnTo>
                <a:lnTo>
                  <a:pt x="195071" y="341375"/>
                </a:lnTo>
                <a:lnTo>
                  <a:pt x="195833" y="339851"/>
                </a:lnTo>
                <a:lnTo>
                  <a:pt x="196595" y="339089"/>
                </a:lnTo>
                <a:lnTo>
                  <a:pt x="196595" y="336803"/>
                </a:lnTo>
                <a:lnTo>
                  <a:pt x="197357" y="335279"/>
                </a:lnTo>
                <a:close/>
              </a:path>
              <a:path w="197485" h="857250">
                <a:moveTo>
                  <a:pt x="171449" y="358163"/>
                </a:moveTo>
                <a:lnTo>
                  <a:pt x="171449" y="326897"/>
                </a:lnTo>
                <a:lnTo>
                  <a:pt x="169925" y="328421"/>
                </a:lnTo>
                <a:lnTo>
                  <a:pt x="168401" y="332231"/>
                </a:lnTo>
                <a:lnTo>
                  <a:pt x="169163" y="330707"/>
                </a:lnTo>
                <a:lnTo>
                  <a:pt x="169163" y="359044"/>
                </a:lnTo>
                <a:lnTo>
                  <a:pt x="169630" y="358906"/>
                </a:lnTo>
                <a:lnTo>
                  <a:pt x="171449" y="358163"/>
                </a:lnTo>
                <a:close/>
              </a:path>
              <a:path w="197485" h="857250">
                <a:moveTo>
                  <a:pt x="169163" y="330707"/>
                </a:moveTo>
                <a:lnTo>
                  <a:pt x="168401" y="332231"/>
                </a:lnTo>
                <a:lnTo>
                  <a:pt x="168401" y="332993"/>
                </a:lnTo>
                <a:lnTo>
                  <a:pt x="169163" y="330707"/>
                </a:lnTo>
                <a:close/>
              </a:path>
              <a:path w="197485" h="857250">
                <a:moveTo>
                  <a:pt x="169163" y="359044"/>
                </a:moveTo>
                <a:lnTo>
                  <a:pt x="169163" y="330707"/>
                </a:lnTo>
                <a:lnTo>
                  <a:pt x="168401" y="332993"/>
                </a:lnTo>
                <a:lnTo>
                  <a:pt x="168401" y="359270"/>
                </a:lnTo>
                <a:lnTo>
                  <a:pt x="169163" y="359044"/>
                </a:lnTo>
                <a:close/>
              </a:path>
              <a:path w="197485" h="857250">
                <a:moveTo>
                  <a:pt x="169163" y="391667"/>
                </a:moveTo>
                <a:lnTo>
                  <a:pt x="168401" y="389381"/>
                </a:lnTo>
                <a:lnTo>
                  <a:pt x="168401" y="390143"/>
                </a:lnTo>
                <a:lnTo>
                  <a:pt x="169163" y="391667"/>
                </a:lnTo>
                <a:close/>
              </a:path>
              <a:path w="197485" h="857250">
                <a:moveTo>
                  <a:pt x="170687" y="394715"/>
                </a:moveTo>
                <a:lnTo>
                  <a:pt x="168401" y="390143"/>
                </a:lnTo>
                <a:lnTo>
                  <a:pt x="168401" y="393288"/>
                </a:lnTo>
                <a:lnTo>
                  <a:pt x="169163" y="393953"/>
                </a:lnTo>
                <a:lnTo>
                  <a:pt x="169925" y="393953"/>
                </a:lnTo>
                <a:lnTo>
                  <a:pt x="170687" y="394715"/>
                </a:lnTo>
                <a:close/>
              </a:path>
              <a:path w="197485" h="857250">
                <a:moveTo>
                  <a:pt x="171449" y="857250"/>
                </a:moveTo>
                <a:lnTo>
                  <a:pt x="171449" y="395477"/>
                </a:lnTo>
                <a:lnTo>
                  <a:pt x="169925" y="393953"/>
                </a:lnTo>
                <a:lnTo>
                  <a:pt x="169163" y="393953"/>
                </a:lnTo>
                <a:lnTo>
                  <a:pt x="168401" y="393288"/>
                </a:lnTo>
                <a:lnTo>
                  <a:pt x="168401" y="857250"/>
                </a:lnTo>
                <a:lnTo>
                  <a:pt x="171449" y="857250"/>
                </a:lnTo>
                <a:close/>
              </a:path>
              <a:path w="197485" h="857250">
                <a:moveTo>
                  <a:pt x="169925" y="328421"/>
                </a:moveTo>
                <a:lnTo>
                  <a:pt x="169163" y="329945"/>
                </a:lnTo>
                <a:lnTo>
                  <a:pt x="169163" y="330326"/>
                </a:lnTo>
                <a:lnTo>
                  <a:pt x="169925" y="328421"/>
                </a:lnTo>
                <a:close/>
              </a:path>
              <a:path w="197485" h="857250">
                <a:moveTo>
                  <a:pt x="171449" y="326897"/>
                </a:moveTo>
                <a:lnTo>
                  <a:pt x="170296" y="327680"/>
                </a:lnTo>
                <a:lnTo>
                  <a:pt x="169925" y="328421"/>
                </a:lnTo>
                <a:lnTo>
                  <a:pt x="171449" y="326897"/>
                </a:lnTo>
                <a:close/>
              </a:path>
              <a:path w="197485" h="857250">
                <a:moveTo>
                  <a:pt x="171449" y="395477"/>
                </a:moveTo>
                <a:lnTo>
                  <a:pt x="169925" y="393191"/>
                </a:lnTo>
                <a:lnTo>
                  <a:pt x="170687" y="394715"/>
                </a:lnTo>
                <a:lnTo>
                  <a:pt x="171449" y="395477"/>
                </a:lnTo>
                <a:close/>
              </a:path>
              <a:path w="197485" h="857250">
                <a:moveTo>
                  <a:pt x="170687" y="327414"/>
                </a:moveTo>
                <a:lnTo>
                  <a:pt x="170687" y="326897"/>
                </a:lnTo>
                <a:lnTo>
                  <a:pt x="170296" y="327680"/>
                </a:lnTo>
                <a:lnTo>
                  <a:pt x="170687" y="327414"/>
                </a:lnTo>
              </a:path>
            </a:pathLst>
          </a:custGeom>
          <a:solidFill>
            <a:srgbClr val="080808">
              <a:alpha val="100000"/>
            </a:srgbClr>
          </a:solidFill>
          <a:ln>
            <a:noFill/>
          </a:ln>
        </p:spPr>
      </p:sp>
      <p:sp>
        <p:nvSpPr>
          <p:cNvPr id="1048869" name="object 20"/>
          <p:cNvSpPr/>
          <p:nvPr/>
        </p:nvSpPr>
        <p:spPr>
          <a:xfrm>
            <a:off x="6715125" y="2647950"/>
            <a:ext cx="215900" cy="339725"/>
          </a:xfrm>
          <a:custGeom>
            <a:avLst/>
            <a:gdLst/>
            <a:ahLst/>
            <a:cxnLst/>
            <a:rect l="0" t="0" r="r" b="b"/>
            <a:pathLst>
              <a:path w="189229" h="374650">
                <a:moveTo>
                  <a:pt x="12786" y="4572"/>
                </a:moveTo>
                <a:lnTo>
                  <a:pt x="11262" y="0"/>
                </a:lnTo>
                <a:lnTo>
                  <a:pt x="0" y="0"/>
                </a:lnTo>
                <a:lnTo>
                  <a:pt x="5534" y="1765"/>
                </a:lnTo>
                <a:lnTo>
                  <a:pt x="11262" y="3810"/>
                </a:lnTo>
                <a:lnTo>
                  <a:pt x="12024" y="4572"/>
                </a:lnTo>
                <a:lnTo>
                  <a:pt x="12024" y="3048"/>
                </a:lnTo>
                <a:lnTo>
                  <a:pt x="12786" y="4572"/>
                </a:lnTo>
                <a:close/>
              </a:path>
              <a:path w="189229" h="374650">
                <a:moveTo>
                  <a:pt x="39456" y="327607"/>
                </a:moveTo>
                <a:lnTo>
                  <a:pt x="39456" y="0"/>
                </a:lnTo>
                <a:lnTo>
                  <a:pt x="11262" y="0"/>
                </a:lnTo>
                <a:lnTo>
                  <a:pt x="12786" y="4572"/>
                </a:lnTo>
                <a:lnTo>
                  <a:pt x="14310" y="6096"/>
                </a:lnTo>
                <a:lnTo>
                  <a:pt x="14310" y="342900"/>
                </a:lnTo>
                <a:lnTo>
                  <a:pt x="15072" y="343662"/>
                </a:lnTo>
                <a:lnTo>
                  <a:pt x="15834" y="345186"/>
                </a:lnTo>
                <a:lnTo>
                  <a:pt x="16596" y="345948"/>
                </a:lnTo>
                <a:lnTo>
                  <a:pt x="16596" y="346710"/>
                </a:lnTo>
                <a:lnTo>
                  <a:pt x="17358" y="347472"/>
                </a:lnTo>
                <a:lnTo>
                  <a:pt x="18882" y="348234"/>
                </a:lnTo>
                <a:lnTo>
                  <a:pt x="20406" y="349758"/>
                </a:lnTo>
                <a:lnTo>
                  <a:pt x="31468" y="355705"/>
                </a:lnTo>
                <a:lnTo>
                  <a:pt x="37170" y="357739"/>
                </a:lnTo>
                <a:lnTo>
                  <a:pt x="37170" y="326136"/>
                </a:lnTo>
                <a:lnTo>
                  <a:pt x="37932" y="326898"/>
                </a:lnTo>
                <a:lnTo>
                  <a:pt x="39456" y="327607"/>
                </a:lnTo>
                <a:close/>
              </a:path>
              <a:path w="189229" h="374650">
                <a:moveTo>
                  <a:pt x="12786" y="340614"/>
                </a:moveTo>
                <a:lnTo>
                  <a:pt x="12786" y="5334"/>
                </a:lnTo>
                <a:lnTo>
                  <a:pt x="12595" y="4953"/>
                </a:lnTo>
                <a:lnTo>
                  <a:pt x="12024" y="4572"/>
                </a:lnTo>
                <a:lnTo>
                  <a:pt x="11262" y="3810"/>
                </a:lnTo>
                <a:lnTo>
                  <a:pt x="11262" y="336042"/>
                </a:lnTo>
                <a:lnTo>
                  <a:pt x="12024" y="337566"/>
                </a:lnTo>
                <a:lnTo>
                  <a:pt x="12024" y="339090"/>
                </a:lnTo>
                <a:lnTo>
                  <a:pt x="12786" y="340614"/>
                </a:lnTo>
                <a:close/>
              </a:path>
              <a:path w="189229" h="374650">
                <a:moveTo>
                  <a:pt x="13167" y="5334"/>
                </a:moveTo>
                <a:lnTo>
                  <a:pt x="12024" y="3048"/>
                </a:lnTo>
                <a:lnTo>
                  <a:pt x="12532" y="4572"/>
                </a:lnTo>
                <a:lnTo>
                  <a:pt x="12938" y="5181"/>
                </a:lnTo>
                <a:lnTo>
                  <a:pt x="13167" y="5334"/>
                </a:lnTo>
                <a:close/>
              </a:path>
              <a:path w="189229" h="374650">
                <a:moveTo>
                  <a:pt x="12532" y="4572"/>
                </a:moveTo>
                <a:lnTo>
                  <a:pt x="12024" y="3048"/>
                </a:lnTo>
                <a:lnTo>
                  <a:pt x="12024" y="3810"/>
                </a:lnTo>
                <a:lnTo>
                  <a:pt x="12532" y="4572"/>
                </a:lnTo>
                <a:close/>
              </a:path>
              <a:path w="189229" h="374650">
                <a:moveTo>
                  <a:pt x="12677" y="5007"/>
                </a:moveTo>
                <a:lnTo>
                  <a:pt x="12532" y="4572"/>
                </a:lnTo>
                <a:lnTo>
                  <a:pt x="12024" y="3810"/>
                </a:lnTo>
                <a:lnTo>
                  <a:pt x="12595" y="4953"/>
                </a:lnTo>
                <a:close/>
              </a:path>
              <a:path w="189229" h="374650">
                <a:moveTo>
                  <a:pt x="12595" y="4953"/>
                </a:moveTo>
                <a:lnTo>
                  <a:pt x="12024" y="3810"/>
                </a:lnTo>
                <a:lnTo>
                  <a:pt x="12024" y="4572"/>
                </a:lnTo>
                <a:lnTo>
                  <a:pt x="12595" y="4953"/>
                </a:lnTo>
                <a:close/>
              </a:path>
              <a:path w="189229" h="374650">
                <a:moveTo>
                  <a:pt x="12938" y="5181"/>
                </a:moveTo>
                <a:lnTo>
                  <a:pt x="12532" y="4572"/>
                </a:lnTo>
                <a:lnTo>
                  <a:pt x="12677" y="5007"/>
                </a:lnTo>
                <a:lnTo>
                  <a:pt x="12938" y="5181"/>
                </a:lnTo>
                <a:close/>
              </a:path>
              <a:path w="189229" h="374650">
                <a:moveTo>
                  <a:pt x="12786" y="5334"/>
                </a:moveTo>
                <a:lnTo>
                  <a:pt x="12677" y="5007"/>
                </a:lnTo>
                <a:lnTo>
                  <a:pt x="12786" y="5334"/>
                </a:lnTo>
                <a:close/>
              </a:path>
              <a:path w="189229" h="374650">
                <a:moveTo>
                  <a:pt x="13548" y="341376"/>
                </a:moveTo>
                <a:lnTo>
                  <a:pt x="13548" y="6096"/>
                </a:lnTo>
                <a:lnTo>
                  <a:pt x="12938" y="5181"/>
                </a:lnTo>
                <a:lnTo>
                  <a:pt x="12677" y="5007"/>
                </a:lnTo>
                <a:lnTo>
                  <a:pt x="12786" y="5334"/>
                </a:lnTo>
                <a:lnTo>
                  <a:pt x="12786" y="340614"/>
                </a:lnTo>
                <a:lnTo>
                  <a:pt x="13548" y="341376"/>
                </a:lnTo>
                <a:close/>
              </a:path>
              <a:path w="189229" h="374650">
                <a:moveTo>
                  <a:pt x="14310" y="6096"/>
                </a:moveTo>
                <a:lnTo>
                  <a:pt x="12786" y="4572"/>
                </a:lnTo>
                <a:lnTo>
                  <a:pt x="13167" y="5334"/>
                </a:lnTo>
                <a:lnTo>
                  <a:pt x="14310" y="6096"/>
                </a:lnTo>
                <a:close/>
              </a:path>
              <a:path w="189229" h="374650">
                <a:moveTo>
                  <a:pt x="14310" y="342900"/>
                </a:moveTo>
                <a:lnTo>
                  <a:pt x="14310" y="6096"/>
                </a:lnTo>
                <a:lnTo>
                  <a:pt x="13167" y="5334"/>
                </a:lnTo>
                <a:lnTo>
                  <a:pt x="13548" y="6096"/>
                </a:lnTo>
                <a:lnTo>
                  <a:pt x="13548" y="342138"/>
                </a:lnTo>
                <a:lnTo>
                  <a:pt x="14310" y="342900"/>
                </a:lnTo>
                <a:close/>
              </a:path>
              <a:path w="189229" h="374650">
                <a:moveTo>
                  <a:pt x="38694" y="328422"/>
                </a:moveTo>
                <a:lnTo>
                  <a:pt x="37932" y="326898"/>
                </a:lnTo>
                <a:lnTo>
                  <a:pt x="37170" y="326136"/>
                </a:lnTo>
                <a:lnTo>
                  <a:pt x="38694" y="328422"/>
                </a:lnTo>
                <a:close/>
              </a:path>
              <a:path w="189229" h="374650">
                <a:moveTo>
                  <a:pt x="38694" y="358283"/>
                </a:moveTo>
                <a:lnTo>
                  <a:pt x="38694" y="328422"/>
                </a:lnTo>
                <a:lnTo>
                  <a:pt x="37170" y="326136"/>
                </a:lnTo>
                <a:lnTo>
                  <a:pt x="37170" y="357739"/>
                </a:lnTo>
                <a:lnTo>
                  <a:pt x="38694" y="358283"/>
                </a:lnTo>
                <a:close/>
              </a:path>
              <a:path w="189229" h="374650">
                <a:moveTo>
                  <a:pt x="188808" y="345186"/>
                </a:moveTo>
                <a:lnTo>
                  <a:pt x="143156" y="344372"/>
                </a:lnTo>
                <a:lnTo>
                  <a:pt x="98920" y="341013"/>
                </a:lnTo>
                <a:lnTo>
                  <a:pt x="57026" y="334054"/>
                </a:lnTo>
                <a:lnTo>
                  <a:pt x="37932" y="326898"/>
                </a:lnTo>
                <a:lnTo>
                  <a:pt x="38694" y="327660"/>
                </a:lnTo>
                <a:lnTo>
                  <a:pt x="39456" y="329184"/>
                </a:lnTo>
                <a:lnTo>
                  <a:pt x="39456" y="358555"/>
                </a:lnTo>
                <a:lnTo>
                  <a:pt x="42757" y="359733"/>
                </a:lnTo>
                <a:lnTo>
                  <a:pt x="81047" y="367829"/>
                </a:lnTo>
                <a:lnTo>
                  <a:pt x="121896" y="371692"/>
                </a:lnTo>
                <a:lnTo>
                  <a:pt x="160062" y="373569"/>
                </a:lnTo>
                <a:lnTo>
                  <a:pt x="171282" y="374142"/>
                </a:lnTo>
                <a:lnTo>
                  <a:pt x="188046" y="374142"/>
                </a:lnTo>
                <a:lnTo>
                  <a:pt x="188808" y="345186"/>
                </a:lnTo>
                <a:close/>
              </a:path>
              <a:path w="189229" h="374650">
                <a:moveTo>
                  <a:pt x="38778" y="328168"/>
                </a:moveTo>
                <a:lnTo>
                  <a:pt x="38694" y="327660"/>
                </a:lnTo>
                <a:lnTo>
                  <a:pt x="37932" y="326898"/>
                </a:lnTo>
                <a:lnTo>
                  <a:pt x="38778" y="328168"/>
                </a:lnTo>
                <a:close/>
              </a:path>
              <a:path w="189229" h="374650">
                <a:moveTo>
                  <a:pt x="39456" y="358555"/>
                </a:moveTo>
                <a:lnTo>
                  <a:pt x="39456" y="332232"/>
                </a:lnTo>
                <a:lnTo>
                  <a:pt x="38778" y="328168"/>
                </a:lnTo>
                <a:lnTo>
                  <a:pt x="37932" y="326898"/>
                </a:lnTo>
                <a:lnTo>
                  <a:pt x="38694" y="328422"/>
                </a:lnTo>
                <a:lnTo>
                  <a:pt x="38694" y="358283"/>
                </a:lnTo>
                <a:lnTo>
                  <a:pt x="39456" y="358555"/>
                </a:lnTo>
                <a:close/>
              </a:path>
              <a:path w="189229" h="374650">
                <a:moveTo>
                  <a:pt x="39456" y="329184"/>
                </a:moveTo>
                <a:lnTo>
                  <a:pt x="38694" y="327660"/>
                </a:lnTo>
                <a:lnTo>
                  <a:pt x="38778" y="328168"/>
                </a:lnTo>
                <a:lnTo>
                  <a:pt x="39456" y="329184"/>
                </a:lnTo>
                <a:close/>
              </a:path>
              <a:path w="189229" h="374650">
                <a:moveTo>
                  <a:pt x="39456" y="332232"/>
                </a:moveTo>
                <a:lnTo>
                  <a:pt x="39456" y="329184"/>
                </a:lnTo>
                <a:lnTo>
                  <a:pt x="38778" y="328168"/>
                </a:lnTo>
                <a:lnTo>
                  <a:pt x="39456" y="332232"/>
                </a:lnTo>
              </a:path>
            </a:pathLst>
          </a:custGeom>
          <a:solidFill>
            <a:srgbClr val="080808">
              <a:alpha val="100000"/>
            </a:srgbClr>
          </a:solidFill>
          <a:ln>
            <a:noFill/>
          </a:ln>
        </p:spPr>
      </p:sp>
      <p:sp>
        <p:nvSpPr>
          <p:cNvPr id="1048870" name="object 21"/>
          <p:cNvSpPr txBox="1"/>
          <p:nvPr/>
        </p:nvSpPr>
        <p:spPr>
          <a:xfrm>
            <a:off x="7091362" y="2109787"/>
            <a:ext cx="4116387" cy="1163637"/>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28575" lvl="0" indent="-17462">
              <a:lnSpc>
                <a:spcPct val="105000"/>
              </a:lnSpc>
            </a:pPr>
            <a:r>
              <a:rPr lang="en-US" altLang="zh-CN">
                <a:solidFill>
                  <a:srgbClr val="070707"/>
                </a:solidFill>
                <a:latin typeface="Times New Roman" pitchFamily="18" charset="0"/>
                <a:ea typeface="Times New Roman" pitchFamily="18" charset="0"/>
              </a:rPr>
              <a:t>ROM</a:t>
            </a:r>
            <a:r>
              <a:rPr lang="zh-CN" altLang="en-US">
                <a:solidFill>
                  <a:srgbClr val="070707"/>
                </a:solidFill>
                <a:latin typeface="宋体" pitchFamily="2" charset="-122"/>
                <a:ea typeface="宋体" pitchFamily="2" charset="-122"/>
              </a:rPr>
              <a:t>（只读存储器） </a:t>
            </a:r>
            <a:r>
              <a:rPr lang="en-US" altLang="zh-CN">
                <a:solidFill>
                  <a:srgbClr val="070707"/>
                </a:solidFill>
                <a:latin typeface="Times New Roman" pitchFamily="18" charset="0"/>
                <a:ea typeface="Times New Roman" pitchFamily="18" charset="0"/>
              </a:rPr>
              <a:t>RAM</a:t>
            </a:r>
            <a:r>
              <a:rPr lang="zh-CN" altLang="en-US">
                <a:solidFill>
                  <a:srgbClr val="070707"/>
                </a:solidFill>
                <a:latin typeface="宋体" pitchFamily="2" charset="-122"/>
                <a:ea typeface="宋体" pitchFamily="2" charset="-122"/>
              </a:rPr>
              <a:t>（读写存储器） </a:t>
            </a:r>
            <a:r>
              <a:rPr lang="en-US" altLang="zh-CN">
                <a:solidFill>
                  <a:srgbClr val="070707"/>
                </a:solidFill>
                <a:latin typeface="Times New Roman" pitchFamily="18" charset="0"/>
                <a:ea typeface="Times New Roman" pitchFamily="18" charset="0"/>
              </a:rPr>
              <a:t>Cache</a:t>
            </a:r>
            <a:r>
              <a:rPr lang="zh-CN" altLang="en-US">
                <a:solidFill>
                  <a:srgbClr val="070707"/>
                </a:solidFill>
                <a:latin typeface="宋体" pitchFamily="2" charset="-122"/>
                <a:ea typeface="宋体" pitchFamily="2" charset="-122"/>
              </a:rPr>
              <a:t>（高速缓冲存储器）</a:t>
            </a:r>
          </a:p>
        </p:txBody>
      </p:sp>
      <p:sp>
        <p:nvSpPr>
          <p:cNvPr id="1048871" name="object 22"/>
          <p:cNvSpPr txBox="1"/>
          <p:nvPr/>
        </p:nvSpPr>
        <p:spPr>
          <a:xfrm>
            <a:off x="2670175" y="2601912"/>
            <a:ext cx="725487" cy="739775"/>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2700" lvl="0" indent="0"/>
            <a:r>
              <a:rPr lang="zh-CN" altLang="en-US">
                <a:solidFill>
                  <a:srgbClr val="0000FF"/>
                </a:solidFill>
                <a:latin typeface="宋体" pitchFamily="2" charset="-122"/>
                <a:ea typeface="宋体" pitchFamily="2" charset="-122"/>
              </a:rPr>
              <a:t>硬件 系统</a:t>
            </a:r>
          </a:p>
        </p:txBody>
      </p:sp>
      <p:sp>
        <p:nvSpPr>
          <p:cNvPr id="1048872" name="object 23"/>
          <p:cNvSpPr/>
          <p:nvPr/>
        </p:nvSpPr>
        <p:spPr>
          <a:xfrm>
            <a:off x="4862512" y="3382962"/>
            <a:ext cx="193675" cy="42862"/>
          </a:xfrm>
          <a:custGeom>
            <a:avLst/>
            <a:gdLst/>
            <a:ahLst/>
            <a:cxnLst/>
            <a:rect l="0" t="0" r="r" b="b"/>
            <a:pathLst>
              <a:path w="170179" h="47625">
                <a:moveTo>
                  <a:pt x="169925" y="28956"/>
                </a:moveTo>
                <a:lnTo>
                  <a:pt x="169925" y="0"/>
                </a:lnTo>
                <a:lnTo>
                  <a:pt x="149567" y="849"/>
                </a:lnTo>
                <a:lnTo>
                  <a:pt x="138040" y="1121"/>
                </a:lnTo>
                <a:lnTo>
                  <a:pt x="98987" y="2993"/>
                </a:lnTo>
                <a:lnTo>
                  <a:pt x="57955" y="7854"/>
                </a:lnTo>
                <a:lnTo>
                  <a:pt x="21019" y="17505"/>
                </a:lnTo>
                <a:lnTo>
                  <a:pt x="8381" y="24384"/>
                </a:lnTo>
                <a:lnTo>
                  <a:pt x="7619" y="24384"/>
                </a:lnTo>
                <a:lnTo>
                  <a:pt x="7619" y="25146"/>
                </a:lnTo>
                <a:lnTo>
                  <a:pt x="6095" y="26670"/>
                </a:lnTo>
                <a:lnTo>
                  <a:pt x="5333" y="26670"/>
                </a:lnTo>
                <a:lnTo>
                  <a:pt x="5333" y="27432"/>
                </a:lnTo>
                <a:lnTo>
                  <a:pt x="3047" y="29718"/>
                </a:lnTo>
                <a:lnTo>
                  <a:pt x="2285" y="31242"/>
                </a:lnTo>
                <a:lnTo>
                  <a:pt x="2285" y="32004"/>
                </a:lnTo>
                <a:lnTo>
                  <a:pt x="1523" y="33528"/>
                </a:lnTo>
                <a:lnTo>
                  <a:pt x="761" y="34290"/>
                </a:lnTo>
                <a:lnTo>
                  <a:pt x="761" y="35814"/>
                </a:lnTo>
                <a:lnTo>
                  <a:pt x="0" y="37338"/>
                </a:lnTo>
                <a:lnTo>
                  <a:pt x="0" y="47243"/>
                </a:lnTo>
                <a:lnTo>
                  <a:pt x="25146" y="47243"/>
                </a:lnTo>
                <a:lnTo>
                  <a:pt x="25907" y="46736"/>
                </a:lnTo>
                <a:lnTo>
                  <a:pt x="25908" y="46481"/>
                </a:lnTo>
                <a:lnTo>
                  <a:pt x="27431" y="44958"/>
                </a:lnTo>
                <a:lnTo>
                  <a:pt x="28193" y="41148"/>
                </a:lnTo>
                <a:lnTo>
                  <a:pt x="28193" y="44958"/>
                </a:lnTo>
                <a:lnTo>
                  <a:pt x="33083" y="42735"/>
                </a:lnTo>
                <a:lnTo>
                  <a:pt x="42659" y="40347"/>
                </a:lnTo>
                <a:lnTo>
                  <a:pt x="48005" y="38862"/>
                </a:lnTo>
                <a:lnTo>
                  <a:pt x="52577" y="38100"/>
                </a:lnTo>
                <a:lnTo>
                  <a:pt x="63364" y="36405"/>
                </a:lnTo>
                <a:lnTo>
                  <a:pt x="74872" y="34527"/>
                </a:lnTo>
                <a:lnTo>
                  <a:pt x="87779" y="32929"/>
                </a:lnTo>
                <a:lnTo>
                  <a:pt x="101389" y="31631"/>
                </a:lnTo>
                <a:lnTo>
                  <a:pt x="115002" y="30651"/>
                </a:lnTo>
                <a:lnTo>
                  <a:pt x="127920" y="30007"/>
                </a:lnTo>
                <a:lnTo>
                  <a:pt x="139445" y="29718"/>
                </a:lnTo>
                <a:lnTo>
                  <a:pt x="154685" y="28956"/>
                </a:lnTo>
                <a:lnTo>
                  <a:pt x="169925" y="28956"/>
                </a:lnTo>
                <a:close/>
              </a:path>
              <a:path w="170179" h="47625">
                <a:moveTo>
                  <a:pt x="27431" y="45720"/>
                </a:moveTo>
                <a:lnTo>
                  <a:pt x="25146" y="47243"/>
                </a:lnTo>
                <a:lnTo>
                  <a:pt x="25908" y="47243"/>
                </a:lnTo>
                <a:lnTo>
                  <a:pt x="27431" y="45720"/>
                </a:lnTo>
                <a:close/>
              </a:path>
              <a:path w="170179" h="47625">
                <a:moveTo>
                  <a:pt x="28193" y="44958"/>
                </a:moveTo>
                <a:lnTo>
                  <a:pt x="28193" y="44196"/>
                </a:lnTo>
                <a:lnTo>
                  <a:pt x="25907" y="46482"/>
                </a:lnTo>
                <a:lnTo>
                  <a:pt x="27431" y="45720"/>
                </a:lnTo>
                <a:lnTo>
                  <a:pt x="28193" y="44958"/>
                </a:lnTo>
                <a:close/>
              </a:path>
              <a:path w="170179" h="47625">
                <a:moveTo>
                  <a:pt x="27431" y="45720"/>
                </a:moveTo>
                <a:lnTo>
                  <a:pt x="25907" y="46482"/>
                </a:lnTo>
                <a:lnTo>
                  <a:pt x="25907" y="46736"/>
                </a:lnTo>
                <a:lnTo>
                  <a:pt x="27431" y="45720"/>
                </a:lnTo>
                <a:close/>
              </a:path>
              <a:path w="170179" h="47625">
                <a:moveTo>
                  <a:pt x="28193" y="47243"/>
                </a:moveTo>
                <a:lnTo>
                  <a:pt x="28193" y="44958"/>
                </a:lnTo>
                <a:lnTo>
                  <a:pt x="25908" y="47243"/>
                </a:lnTo>
                <a:lnTo>
                  <a:pt x="28193" y="47243"/>
                </a:lnTo>
                <a:close/>
              </a:path>
              <a:path w="170179" h="47625">
                <a:moveTo>
                  <a:pt x="28193" y="44196"/>
                </a:moveTo>
                <a:lnTo>
                  <a:pt x="28193" y="41148"/>
                </a:lnTo>
                <a:lnTo>
                  <a:pt x="27431" y="44958"/>
                </a:lnTo>
                <a:lnTo>
                  <a:pt x="28193" y="44196"/>
                </a:lnTo>
              </a:path>
            </a:pathLst>
          </a:custGeom>
          <a:solidFill>
            <a:srgbClr val="080808">
              <a:alpha val="100000"/>
            </a:srgbClr>
          </a:solidFill>
          <a:ln>
            <a:noFill/>
          </a:ln>
        </p:spPr>
      </p:sp>
      <p:sp>
        <p:nvSpPr>
          <p:cNvPr id="1048873" name="object 24"/>
          <p:cNvSpPr/>
          <p:nvPr/>
        </p:nvSpPr>
        <p:spPr>
          <a:xfrm>
            <a:off x="6588125" y="3427412"/>
            <a:ext cx="592137" cy="0"/>
          </a:xfrm>
          <a:custGeom>
            <a:avLst/>
            <a:gdLst/>
            <a:ahLst/>
            <a:cxnLst/>
            <a:rect l="0" t="0" r="r" b="b"/>
            <a:pathLst>
              <a:path w="518160">
                <a:moveTo>
                  <a:pt x="0" y="0"/>
                </a:moveTo>
                <a:lnTo>
                  <a:pt x="518160" y="0"/>
                </a:lnTo>
              </a:path>
            </a:pathLst>
          </a:custGeom>
          <a:noFill/>
          <a:ln w="30226" cap="flat" cmpd="sng">
            <a:solidFill>
              <a:srgbClr val="080808">
                <a:alpha val="100000"/>
              </a:srgbClr>
            </a:solidFill>
            <a:prstDash val="solid"/>
            <a:round/>
          </a:ln>
        </p:spPr>
      </p:sp>
      <p:sp>
        <p:nvSpPr>
          <p:cNvPr id="1048874" name="object 25"/>
          <p:cNvSpPr/>
          <p:nvPr/>
        </p:nvSpPr>
        <p:spPr>
          <a:xfrm>
            <a:off x="882650" y="3425825"/>
            <a:ext cx="10426700" cy="777875"/>
          </a:xfrm>
          <a:prstGeom prst="rect">
            <a:avLst/>
          </a:prstGeom>
          <a:blipFill rotWithShape="1">
            <a:blip r:embed="rId8">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875" name="object 26"/>
          <p:cNvSpPr/>
          <p:nvPr/>
        </p:nvSpPr>
        <p:spPr>
          <a:xfrm>
            <a:off x="1978025" y="3425825"/>
            <a:ext cx="358775" cy="777875"/>
          </a:xfrm>
          <a:custGeom>
            <a:avLst/>
            <a:gdLst/>
            <a:ahLst/>
            <a:cxnLst/>
            <a:rect l="0" t="0" r="r" b="b"/>
            <a:pathLst>
              <a:path w="314325" h="857250">
                <a:moveTo>
                  <a:pt x="125584" y="857249"/>
                </a:moveTo>
                <a:lnTo>
                  <a:pt x="82180" y="854714"/>
                </a:lnTo>
                <a:lnTo>
                  <a:pt x="41910" y="853439"/>
                </a:lnTo>
                <a:lnTo>
                  <a:pt x="3810" y="853439"/>
                </a:lnTo>
                <a:lnTo>
                  <a:pt x="0" y="857249"/>
                </a:lnTo>
                <a:lnTo>
                  <a:pt x="125584" y="857249"/>
                </a:lnTo>
                <a:close/>
              </a:path>
              <a:path w="314325" h="857250">
                <a:moveTo>
                  <a:pt x="285370" y="817878"/>
                </a:moveTo>
                <a:lnTo>
                  <a:pt x="247473" y="832731"/>
                </a:lnTo>
                <a:lnTo>
                  <a:pt x="222504" y="837437"/>
                </a:lnTo>
                <a:lnTo>
                  <a:pt x="213360" y="839723"/>
                </a:lnTo>
                <a:lnTo>
                  <a:pt x="170513" y="845267"/>
                </a:lnTo>
                <a:lnTo>
                  <a:pt x="120214" y="849768"/>
                </a:lnTo>
                <a:lnTo>
                  <a:pt x="82180" y="852071"/>
                </a:lnTo>
                <a:lnTo>
                  <a:pt x="41148" y="853439"/>
                </a:lnTo>
                <a:lnTo>
                  <a:pt x="41910" y="853439"/>
                </a:lnTo>
                <a:lnTo>
                  <a:pt x="83907" y="854792"/>
                </a:lnTo>
                <a:lnTo>
                  <a:pt x="121946" y="856985"/>
                </a:lnTo>
                <a:lnTo>
                  <a:pt x="125584" y="857249"/>
                </a:lnTo>
                <a:lnTo>
                  <a:pt x="264805" y="857249"/>
                </a:lnTo>
                <a:lnTo>
                  <a:pt x="273129" y="854611"/>
                </a:lnTo>
                <a:lnTo>
                  <a:pt x="284138" y="850365"/>
                </a:lnTo>
                <a:lnTo>
                  <a:pt x="284988" y="849959"/>
                </a:lnTo>
                <a:lnTo>
                  <a:pt x="284988" y="818387"/>
                </a:lnTo>
                <a:lnTo>
                  <a:pt x="285370" y="817878"/>
                </a:lnTo>
                <a:close/>
              </a:path>
              <a:path w="314325" h="857250">
                <a:moveTo>
                  <a:pt x="285750" y="817625"/>
                </a:moveTo>
                <a:lnTo>
                  <a:pt x="285370" y="817878"/>
                </a:lnTo>
                <a:lnTo>
                  <a:pt x="284988" y="818387"/>
                </a:lnTo>
                <a:lnTo>
                  <a:pt x="285750" y="817625"/>
                </a:lnTo>
                <a:close/>
              </a:path>
              <a:path w="314325" h="857250">
                <a:moveTo>
                  <a:pt x="285750" y="817625"/>
                </a:moveTo>
                <a:lnTo>
                  <a:pt x="284988" y="818387"/>
                </a:lnTo>
                <a:lnTo>
                  <a:pt x="284988" y="819911"/>
                </a:lnTo>
                <a:lnTo>
                  <a:pt x="285750" y="817625"/>
                </a:lnTo>
                <a:close/>
              </a:path>
              <a:path w="314325" h="857250">
                <a:moveTo>
                  <a:pt x="286004" y="817371"/>
                </a:moveTo>
                <a:lnTo>
                  <a:pt x="285750" y="817625"/>
                </a:lnTo>
                <a:lnTo>
                  <a:pt x="284988" y="819911"/>
                </a:lnTo>
                <a:lnTo>
                  <a:pt x="286004" y="817371"/>
                </a:lnTo>
                <a:close/>
              </a:path>
              <a:path w="314325" h="857250">
                <a:moveTo>
                  <a:pt x="286131" y="817244"/>
                </a:moveTo>
                <a:lnTo>
                  <a:pt x="286004" y="817371"/>
                </a:lnTo>
                <a:lnTo>
                  <a:pt x="284988" y="819911"/>
                </a:lnTo>
                <a:lnTo>
                  <a:pt x="284988" y="849959"/>
                </a:lnTo>
                <a:lnTo>
                  <a:pt x="285750" y="849595"/>
                </a:lnTo>
                <a:lnTo>
                  <a:pt x="285750" y="818387"/>
                </a:lnTo>
                <a:lnTo>
                  <a:pt x="286131" y="817244"/>
                </a:lnTo>
                <a:close/>
              </a:path>
              <a:path w="314325" h="857250">
                <a:moveTo>
                  <a:pt x="286294" y="816646"/>
                </a:moveTo>
                <a:lnTo>
                  <a:pt x="285370" y="817878"/>
                </a:lnTo>
                <a:lnTo>
                  <a:pt x="285750" y="817625"/>
                </a:lnTo>
                <a:lnTo>
                  <a:pt x="286004" y="817371"/>
                </a:lnTo>
                <a:lnTo>
                  <a:pt x="286294" y="816646"/>
                </a:lnTo>
                <a:close/>
              </a:path>
              <a:path w="314325" h="857250">
                <a:moveTo>
                  <a:pt x="313944" y="824483"/>
                </a:moveTo>
                <a:lnTo>
                  <a:pt x="313944" y="0"/>
                </a:lnTo>
                <a:lnTo>
                  <a:pt x="285750" y="0"/>
                </a:lnTo>
                <a:lnTo>
                  <a:pt x="285750" y="817371"/>
                </a:lnTo>
                <a:lnTo>
                  <a:pt x="286294" y="816646"/>
                </a:lnTo>
                <a:lnTo>
                  <a:pt x="286512" y="816101"/>
                </a:lnTo>
                <a:lnTo>
                  <a:pt x="286512" y="816355"/>
                </a:lnTo>
                <a:lnTo>
                  <a:pt x="287274" y="815339"/>
                </a:lnTo>
                <a:lnTo>
                  <a:pt x="287274" y="848867"/>
                </a:lnTo>
                <a:lnTo>
                  <a:pt x="293979" y="845665"/>
                </a:lnTo>
                <a:lnTo>
                  <a:pt x="302514" y="840485"/>
                </a:lnTo>
                <a:lnTo>
                  <a:pt x="306324" y="837437"/>
                </a:lnTo>
                <a:lnTo>
                  <a:pt x="307086" y="836675"/>
                </a:lnTo>
                <a:lnTo>
                  <a:pt x="307086" y="835913"/>
                </a:lnTo>
                <a:lnTo>
                  <a:pt x="307848" y="835913"/>
                </a:lnTo>
                <a:lnTo>
                  <a:pt x="309372" y="833627"/>
                </a:lnTo>
                <a:lnTo>
                  <a:pt x="310134" y="832103"/>
                </a:lnTo>
                <a:lnTo>
                  <a:pt x="311658" y="830579"/>
                </a:lnTo>
                <a:lnTo>
                  <a:pt x="312420" y="828293"/>
                </a:lnTo>
                <a:lnTo>
                  <a:pt x="313182" y="826769"/>
                </a:lnTo>
                <a:lnTo>
                  <a:pt x="313182" y="825245"/>
                </a:lnTo>
                <a:lnTo>
                  <a:pt x="313944" y="824483"/>
                </a:lnTo>
                <a:close/>
              </a:path>
              <a:path w="314325" h="857250">
                <a:moveTo>
                  <a:pt x="286512" y="816863"/>
                </a:moveTo>
                <a:lnTo>
                  <a:pt x="286131" y="817244"/>
                </a:lnTo>
                <a:lnTo>
                  <a:pt x="285750" y="818387"/>
                </a:lnTo>
                <a:lnTo>
                  <a:pt x="286512" y="816863"/>
                </a:lnTo>
                <a:close/>
              </a:path>
              <a:path w="314325" h="857250">
                <a:moveTo>
                  <a:pt x="287274" y="848867"/>
                </a:moveTo>
                <a:lnTo>
                  <a:pt x="287274" y="815339"/>
                </a:lnTo>
                <a:lnTo>
                  <a:pt x="285750" y="818387"/>
                </a:lnTo>
                <a:lnTo>
                  <a:pt x="285750" y="849595"/>
                </a:lnTo>
                <a:lnTo>
                  <a:pt x="287274" y="848867"/>
                </a:lnTo>
                <a:close/>
              </a:path>
              <a:path w="314325" h="857250">
                <a:moveTo>
                  <a:pt x="286359" y="816559"/>
                </a:moveTo>
                <a:lnTo>
                  <a:pt x="286004" y="817371"/>
                </a:lnTo>
                <a:lnTo>
                  <a:pt x="286131" y="817244"/>
                </a:lnTo>
                <a:lnTo>
                  <a:pt x="286359" y="816559"/>
                </a:lnTo>
                <a:close/>
              </a:path>
              <a:path w="314325" h="857250">
                <a:moveTo>
                  <a:pt x="287274" y="815339"/>
                </a:moveTo>
                <a:lnTo>
                  <a:pt x="286359" y="816559"/>
                </a:lnTo>
                <a:lnTo>
                  <a:pt x="286131" y="817244"/>
                </a:lnTo>
                <a:lnTo>
                  <a:pt x="286512" y="816863"/>
                </a:lnTo>
                <a:lnTo>
                  <a:pt x="287274" y="815339"/>
                </a:lnTo>
                <a:close/>
              </a:path>
              <a:path w="314325" h="857250">
                <a:moveTo>
                  <a:pt x="286512" y="816355"/>
                </a:moveTo>
                <a:lnTo>
                  <a:pt x="286512" y="816101"/>
                </a:lnTo>
                <a:lnTo>
                  <a:pt x="286359" y="816559"/>
                </a:lnTo>
                <a:lnTo>
                  <a:pt x="286512" y="816355"/>
                </a:lnTo>
              </a:path>
            </a:pathLst>
          </a:custGeom>
          <a:solidFill>
            <a:srgbClr val="080808">
              <a:alpha val="100000"/>
            </a:srgbClr>
          </a:solidFill>
          <a:ln>
            <a:noFill/>
          </a:ln>
        </p:spPr>
      </p:sp>
      <p:sp>
        <p:nvSpPr>
          <p:cNvPr id="1048876" name="object 27"/>
          <p:cNvSpPr/>
          <p:nvPr/>
        </p:nvSpPr>
        <p:spPr>
          <a:xfrm>
            <a:off x="3579812" y="3425825"/>
            <a:ext cx="209550" cy="350837"/>
          </a:xfrm>
          <a:custGeom>
            <a:avLst/>
            <a:gdLst/>
            <a:ahLst/>
            <a:cxnLst/>
            <a:rect l="0" t="0" r="r" b="b"/>
            <a:pathLst>
              <a:path w="184150" h="387350">
                <a:moveTo>
                  <a:pt x="28956" y="340357"/>
                </a:moveTo>
                <a:lnTo>
                  <a:pt x="28956" y="0"/>
                </a:lnTo>
                <a:lnTo>
                  <a:pt x="0" y="0"/>
                </a:lnTo>
                <a:lnTo>
                  <a:pt x="0" y="345185"/>
                </a:lnTo>
                <a:lnTo>
                  <a:pt x="762" y="345947"/>
                </a:lnTo>
                <a:lnTo>
                  <a:pt x="762" y="349757"/>
                </a:lnTo>
                <a:lnTo>
                  <a:pt x="1524" y="350519"/>
                </a:lnTo>
                <a:lnTo>
                  <a:pt x="1524" y="352043"/>
                </a:lnTo>
                <a:lnTo>
                  <a:pt x="2286" y="353567"/>
                </a:lnTo>
                <a:lnTo>
                  <a:pt x="3810" y="355091"/>
                </a:lnTo>
                <a:lnTo>
                  <a:pt x="3810" y="356615"/>
                </a:lnTo>
                <a:lnTo>
                  <a:pt x="5334" y="357377"/>
                </a:lnTo>
                <a:lnTo>
                  <a:pt x="6096" y="358139"/>
                </a:lnTo>
                <a:lnTo>
                  <a:pt x="6096" y="358901"/>
                </a:lnTo>
                <a:lnTo>
                  <a:pt x="6858" y="359663"/>
                </a:lnTo>
                <a:lnTo>
                  <a:pt x="13908" y="364376"/>
                </a:lnTo>
                <a:lnTo>
                  <a:pt x="23895" y="369070"/>
                </a:lnTo>
                <a:lnTo>
                  <a:pt x="26670" y="370021"/>
                </a:lnTo>
                <a:lnTo>
                  <a:pt x="26670" y="338327"/>
                </a:lnTo>
                <a:lnTo>
                  <a:pt x="27178" y="339089"/>
                </a:lnTo>
                <a:lnTo>
                  <a:pt x="27432" y="339089"/>
                </a:lnTo>
                <a:lnTo>
                  <a:pt x="28194" y="339851"/>
                </a:lnTo>
                <a:lnTo>
                  <a:pt x="28956" y="340357"/>
                </a:lnTo>
                <a:close/>
              </a:path>
              <a:path w="184150" h="387350">
                <a:moveTo>
                  <a:pt x="28194" y="340613"/>
                </a:moveTo>
                <a:lnTo>
                  <a:pt x="27178" y="339089"/>
                </a:lnTo>
                <a:lnTo>
                  <a:pt x="26670" y="339089"/>
                </a:lnTo>
                <a:lnTo>
                  <a:pt x="28194" y="340613"/>
                </a:lnTo>
                <a:close/>
              </a:path>
              <a:path w="184150" h="387350">
                <a:moveTo>
                  <a:pt x="28384" y="341375"/>
                </a:moveTo>
                <a:lnTo>
                  <a:pt x="28194" y="340613"/>
                </a:lnTo>
                <a:lnTo>
                  <a:pt x="26670" y="339089"/>
                </a:lnTo>
                <a:lnTo>
                  <a:pt x="28384" y="341375"/>
                </a:lnTo>
                <a:close/>
              </a:path>
              <a:path w="184150" h="387350">
                <a:moveTo>
                  <a:pt x="28956" y="370805"/>
                </a:moveTo>
                <a:lnTo>
                  <a:pt x="28956" y="343661"/>
                </a:lnTo>
                <a:lnTo>
                  <a:pt x="28384" y="341375"/>
                </a:lnTo>
                <a:lnTo>
                  <a:pt x="26670" y="339089"/>
                </a:lnTo>
                <a:lnTo>
                  <a:pt x="26670" y="370021"/>
                </a:lnTo>
                <a:lnTo>
                  <a:pt x="28956" y="370805"/>
                </a:lnTo>
                <a:close/>
              </a:path>
              <a:path w="184150" h="387350">
                <a:moveTo>
                  <a:pt x="183642" y="387095"/>
                </a:moveTo>
                <a:lnTo>
                  <a:pt x="183642" y="358901"/>
                </a:lnTo>
                <a:lnTo>
                  <a:pt x="166116" y="358139"/>
                </a:lnTo>
                <a:lnTo>
                  <a:pt x="149459" y="358123"/>
                </a:lnTo>
                <a:lnTo>
                  <a:pt x="136677" y="357634"/>
                </a:lnTo>
                <a:lnTo>
                  <a:pt x="86226" y="353090"/>
                </a:lnTo>
                <a:lnTo>
                  <a:pt x="55626" y="348233"/>
                </a:lnTo>
                <a:lnTo>
                  <a:pt x="51054" y="347471"/>
                </a:lnTo>
                <a:lnTo>
                  <a:pt x="43713" y="345693"/>
                </a:lnTo>
                <a:lnTo>
                  <a:pt x="34531" y="344055"/>
                </a:lnTo>
                <a:lnTo>
                  <a:pt x="28194" y="339851"/>
                </a:lnTo>
                <a:lnTo>
                  <a:pt x="27432" y="339089"/>
                </a:lnTo>
                <a:lnTo>
                  <a:pt x="27178" y="339089"/>
                </a:lnTo>
                <a:lnTo>
                  <a:pt x="28194" y="340613"/>
                </a:lnTo>
                <a:lnTo>
                  <a:pt x="28956" y="342137"/>
                </a:lnTo>
                <a:lnTo>
                  <a:pt x="28956" y="370805"/>
                </a:lnTo>
                <a:lnTo>
                  <a:pt x="35360" y="373001"/>
                </a:lnTo>
                <a:lnTo>
                  <a:pt x="75654" y="380979"/>
                </a:lnTo>
                <a:lnTo>
                  <a:pt x="118586" y="384831"/>
                </a:lnTo>
                <a:lnTo>
                  <a:pt x="156162" y="386609"/>
                </a:lnTo>
                <a:lnTo>
                  <a:pt x="166116" y="387095"/>
                </a:lnTo>
                <a:lnTo>
                  <a:pt x="183642" y="387095"/>
                </a:lnTo>
                <a:close/>
              </a:path>
              <a:path w="184150" h="387350">
                <a:moveTo>
                  <a:pt x="28956" y="342137"/>
                </a:moveTo>
                <a:lnTo>
                  <a:pt x="28194" y="340613"/>
                </a:lnTo>
                <a:lnTo>
                  <a:pt x="28384" y="341375"/>
                </a:lnTo>
                <a:lnTo>
                  <a:pt x="28956" y="342137"/>
                </a:lnTo>
                <a:close/>
              </a:path>
              <a:path w="184150" h="387350">
                <a:moveTo>
                  <a:pt x="28956" y="343661"/>
                </a:moveTo>
                <a:lnTo>
                  <a:pt x="28956" y="342137"/>
                </a:lnTo>
                <a:lnTo>
                  <a:pt x="28384" y="341375"/>
                </a:lnTo>
                <a:lnTo>
                  <a:pt x="28956" y="343661"/>
                </a:lnTo>
              </a:path>
            </a:pathLst>
          </a:custGeom>
          <a:solidFill>
            <a:srgbClr val="080808">
              <a:alpha val="100000"/>
            </a:srgbClr>
          </a:solidFill>
          <a:ln>
            <a:noFill/>
          </a:ln>
        </p:spPr>
      </p:sp>
      <p:sp>
        <p:nvSpPr>
          <p:cNvPr id="1048877" name="object 28"/>
          <p:cNvSpPr/>
          <p:nvPr/>
        </p:nvSpPr>
        <p:spPr>
          <a:xfrm>
            <a:off x="4684712" y="3425825"/>
            <a:ext cx="211137" cy="777875"/>
          </a:xfrm>
          <a:custGeom>
            <a:avLst/>
            <a:gdLst/>
            <a:ahLst/>
            <a:cxnLst/>
            <a:rect l="0" t="0" r="r" b="b"/>
            <a:pathLst>
              <a:path w="184785" h="857250">
                <a:moveTo>
                  <a:pt x="155462" y="452053"/>
                </a:moveTo>
                <a:lnTo>
                  <a:pt x="107837" y="442582"/>
                </a:lnTo>
                <a:lnTo>
                  <a:pt x="63550" y="439106"/>
                </a:lnTo>
                <a:lnTo>
                  <a:pt x="30480" y="438150"/>
                </a:lnTo>
                <a:lnTo>
                  <a:pt x="14478" y="437388"/>
                </a:lnTo>
                <a:lnTo>
                  <a:pt x="6858" y="437388"/>
                </a:lnTo>
                <a:lnTo>
                  <a:pt x="0" y="444246"/>
                </a:lnTo>
                <a:lnTo>
                  <a:pt x="0" y="459486"/>
                </a:lnTo>
                <a:lnTo>
                  <a:pt x="6858" y="466344"/>
                </a:lnTo>
                <a:lnTo>
                  <a:pt x="14478" y="466344"/>
                </a:lnTo>
                <a:lnTo>
                  <a:pt x="36521" y="466002"/>
                </a:lnTo>
                <a:lnTo>
                  <a:pt x="87579" y="463230"/>
                </a:lnTo>
                <a:lnTo>
                  <a:pt x="130199" y="458143"/>
                </a:lnTo>
                <a:lnTo>
                  <a:pt x="143488" y="455393"/>
                </a:lnTo>
                <a:lnTo>
                  <a:pt x="155462" y="452053"/>
                </a:lnTo>
                <a:close/>
              </a:path>
              <a:path w="184785" h="857250">
                <a:moveTo>
                  <a:pt x="157736" y="420239"/>
                </a:moveTo>
                <a:lnTo>
                  <a:pt x="108559" y="432588"/>
                </a:lnTo>
                <a:lnTo>
                  <a:pt x="65996" y="436242"/>
                </a:lnTo>
                <a:lnTo>
                  <a:pt x="14478" y="437388"/>
                </a:lnTo>
                <a:lnTo>
                  <a:pt x="30480" y="438150"/>
                </a:lnTo>
                <a:lnTo>
                  <a:pt x="77700" y="439895"/>
                </a:lnTo>
                <a:lnTo>
                  <a:pt x="122873" y="444616"/>
                </a:lnTo>
                <a:lnTo>
                  <a:pt x="155462" y="452053"/>
                </a:lnTo>
                <a:lnTo>
                  <a:pt x="155772" y="451967"/>
                </a:lnTo>
                <a:lnTo>
                  <a:pt x="156210" y="451799"/>
                </a:lnTo>
                <a:lnTo>
                  <a:pt x="156210" y="425196"/>
                </a:lnTo>
                <a:lnTo>
                  <a:pt x="156972" y="421386"/>
                </a:lnTo>
                <a:lnTo>
                  <a:pt x="157736" y="420239"/>
                </a:lnTo>
                <a:close/>
              </a:path>
              <a:path w="184785" h="857250">
                <a:moveTo>
                  <a:pt x="184404" y="857249"/>
                </a:moveTo>
                <a:lnTo>
                  <a:pt x="184404" y="473202"/>
                </a:lnTo>
                <a:lnTo>
                  <a:pt x="183642" y="471678"/>
                </a:lnTo>
                <a:lnTo>
                  <a:pt x="182880" y="470916"/>
                </a:lnTo>
                <a:lnTo>
                  <a:pt x="182880" y="469392"/>
                </a:lnTo>
                <a:lnTo>
                  <a:pt x="182118" y="467868"/>
                </a:lnTo>
                <a:lnTo>
                  <a:pt x="180594" y="466344"/>
                </a:lnTo>
                <a:lnTo>
                  <a:pt x="179832" y="464820"/>
                </a:lnTo>
                <a:lnTo>
                  <a:pt x="179070" y="464820"/>
                </a:lnTo>
                <a:lnTo>
                  <a:pt x="179070" y="464058"/>
                </a:lnTo>
                <a:lnTo>
                  <a:pt x="178308" y="463296"/>
                </a:lnTo>
                <a:lnTo>
                  <a:pt x="171718" y="458922"/>
                </a:lnTo>
                <a:lnTo>
                  <a:pt x="162152" y="454285"/>
                </a:lnTo>
                <a:lnTo>
                  <a:pt x="155462" y="452053"/>
                </a:lnTo>
                <a:lnTo>
                  <a:pt x="143488" y="455393"/>
                </a:lnTo>
                <a:lnTo>
                  <a:pt x="130199" y="458143"/>
                </a:lnTo>
                <a:lnTo>
                  <a:pt x="87579" y="463230"/>
                </a:lnTo>
                <a:lnTo>
                  <a:pt x="36521" y="466002"/>
                </a:lnTo>
                <a:lnTo>
                  <a:pt x="14478" y="466344"/>
                </a:lnTo>
                <a:lnTo>
                  <a:pt x="30480" y="466366"/>
                </a:lnTo>
                <a:lnTo>
                  <a:pt x="68824" y="467639"/>
                </a:lnTo>
                <a:lnTo>
                  <a:pt x="106750" y="471539"/>
                </a:lnTo>
                <a:lnTo>
                  <a:pt x="145592" y="478345"/>
                </a:lnTo>
                <a:lnTo>
                  <a:pt x="156210" y="482346"/>
                </a:lnTo>
                <a:lnTo>
                  <a:pt x="156210" y="478536"/>
                </a:lnTo>
                <a:lnTo>
                  <a:pt x="156972" y="482346"/>
                </a:lnTo>
                <a:lnTo>
                  <a:pt x="156972" y="481584"/>
                </a:lnTo>
                <a:lnTo>
                  <a:pt x="158496" y="483870"/>
                </a:lnTo>
                <a:lnTo>
                  <a:pt x="158496" y="857249"/>
                </a:lnTo>
                <a:lnTo>
                  <a:pt x="184404" y="857249"/>
                </a:lnTo>
                <a:close/>
              </a:path>
              <a:path w="184785" h="857250">
                <a:moveTo>
                  <a:pt x="184404" y="430530"/>
                </a:moveTo>
                <a:lnTo>
                  <a:pt x="184404" y="0"/>
                </a:lnTo>
                <a:lnTo>
                  <a:pt x="156210" y="0"/>
                </a:lnTo>
                <a:lnTo>
                  <a:pt x="156210" y="420962"/>
                </a:lnTo>
                <a:lnTo>
                  <a:pt x="156561" y="420823"/>
                </a:lnTo>
                <a:lnTo>
                  <a:pt x="157736" y="420239"/>
                </a:lnTo>
                <a:lnTo>
                  <a:pt x="158496" y="419100"/>
                </a:lnTo>
                <a:lnTo>
                  <a:pt x="158496" y="450924"/>
                </a:lnTo>
                <a:lnTo>
                  <a:pt x="166725" y="447773"/>
                </a:lnTo>
                <a:lnTo>
                  <a:pt x="176022" y="442722"/>
                </a:lnTo>
                <a:lnTo>
                  <a:pt x="179070" y="439674"/>
                </a:lnTo>
                <a:lnTo>
                  <a:pt x="179070" y="438912"/>
                </a:lnTo>
                <a:lnTo>
                  <a:pt x="179832" y="438912"/>
                </a:lnTo>
                <a:lnTo>
                  <a:pt x="180594" y="437388"/>
                </a:lnTo>
                <a:lnTo>
                  <a:pt x="182118" y="435864"/>
                </a:lnTo>
                <a:lnTo>
                  <a:pt x="182880" y="434340"/>
                </a:lnTo>
                <a:lnTo>
                  <a:pt x="182880" y="433578"/>
                </a:lnTo>
                <a:lnTo>
                  <a:pt x="184404" y="430530"/>
                </a:lnTo>
                <a:close/>
              </a:path>
              <a:path w="184785" h="857250">
                <a:moveTo>
                  <a:pt x="158496" y="419862"/>
                </a:moveTo>
                <a:lnTo>
                  <a:pt x="156972" y="421386"/>
                </a:lnTo>
                <a:lnTo>
                  <a:pt x="156210" y="425196"/>
                </a:lnTo>
                <a:lnTo>
                  <a:pt x="156210" y="451799"/>
                </a:lnTo>
                <a:lnTo>
                  <a:pt x="156972" y="451507"/>
                </a:lnTo>
                <a:lnTo>
                  <a:pt x="156972" y="422910"/>
                </a:lnTo>
                <a:lnTo>
                  <a:pt x="158496" y="419862"/>
                </a:lnTo>
                <a:close/>
              </a:path>
              <a:path w="184785" h="857250">
                <a:moveTo>
                  <a:pt x="157480" y="483108"/>
                </a:moveTo>
                <a:lnTo>
                  <a:pt x="156972" y="482346"/>
                </a:lnTo>
                <a:lnTo>
                  <a:pt x="156210" y="478536"/>
                </a:lnTo>
                <a:lnTo>
                  <a:pt x="156210" y="482346"/>
                </a:lnTo>
                <a:lnTo>
                  <a:pt x="156972" y="483108"/>
                </a:lnTo>
                <a:lnTo>
                  <a:pt x="157480" y="483108"/>
                </a:lnTo>
                <a:close/>
              </a:path>
              <a:path w="184785" h="857250">
                <a:moveTo>
                  <a:pt x="158496" y="857249"/>
                </a:moveTo>
                <a:lnTo>
                  <a:pt x="158496" y="484632"/>
                </a:lnTo>
                <a:lnTo>
                  <a:pt x="157480" y="483108"/>
                </a:lnTo>
                <a:lnTo>
                  <a:pt x="156972" y="483108"/>
                </a:lnTo>
                <a:lnTo>
                  <a:pt x="156210" y="482346"/>
                </a:lnTo>
                <a:lnTo>
                  <a:pt x="156210" y="857249"/>
                </a:lnTo>
                <a:lnTo>
                  <a:pt x="158496" y="857249"/>
                </a:lnTo>
                <a:close/>
              </a:path>
              <a:path w="184785" h="857250">
                <a:moveTo>
                  <a:pt x="158496" y="419862"/>
                </a:moveTo>
                <a:lnTo>
                  <a:pt x="157734" y="420243"/>
                </a:lnTo>
                <a:lnTo>
                  <a:pt x="156972" y="421386"/>
                </a:lnTo>
                <a:lnTo>
                  <a:pt x="158496" y="419862"/>
                </a:lnTo>
                <a:close/>
              </a:path>
              <a:path w="184785" h="857250">
                <a:moveTo>
                  <a:pt x="158496" y="450924"/>
                </a:moveTo>
                <a:lnTo>
                  <a:pt x="158496" y="419862"/>
                </a:lnTo>
                <a:lnTo>
                  <a:pt x="156972" y="422910"/>
                </a:lnTo>
                <a:lnTo>
                  <a:pt x="156972" y="451507"/>
                </a:lnTo>
                <a:lnTo>
                  <a:pt x="158496" y="450924"/>
                </a:lnTo>
                <a:close/>
              </a:path>
              <a:path w="184785" h="857250">
                <a:moveTo>
                  <a:pt x="158496" y="483870"/>
                </a:moveTo>
                <a:lnTo>
                  <a:pt x="156972" y="481584"/>
                </a:lnTo>
                <a:lnTo>
                  <a:pt x="156972" y="482346"/>
                </a:lnTo>
                <a:lnTo>
                  <a:pt x="158496" y="483870"/>
                </a:lnTo>
                <a:close/>
              </a:path>
              <a:path w="184785" h="857250">
                <a:moveTo>
                  <a:pt x="157734" y="483108"/>
                </a:moveTo>
                <a:lnTo>
                  <a:pt x="156972" y="482346"/>
                </a:lnTo>
                <a:lnTo>
                  <a:pt x="157480" y="483108"/>
                </a:lnTo>
                <a:lnTo>
                  <a:pt x="157734" y="483108"/>
                </a:lnTo>
                <a:close/>
              </a:path>
              <a:path w="184785" h="857250">
                <a:moveTo>
                  <a:pt x="158496" y="484632"/>
                </a:moveTo>
                <a:lnTo>
                  <a:pt x="158496" y="483870"/>
                </a:lnTo>
                <a:lnTo>
                  <a:pt x="157734" y="483108"/>
                </a:lnTo>
                <a:lnTo>
                  <a:pt x="158496" y="484632"/>
                </a:lnTo>
              </a:path>
            </a:pathLst>
          </a:custGeom>
          <a:solidFill>
            <a:srgbClr val="080808">
              <a:alpha val="100000"/>
            </a:srgbClr>
          </a:solidFill>
          <a:ln>
            <a:noFill/>
          </a:ln>
        </p:spPr>
      </p:sp>
      <p:sp>
        <p:nvSpPr>
          <p:cNvPr id="1048878" name="object 29"/>
          <p:cNvSpPr/>
          <p:nvPr/>
        </p:nvSpPr>
        <p:spPr>
          <a:xfrm>
            <a:off x="6588125" y="3829050"/>
            <a:ext cx="592137" cy="0"/>
          </a:xfrm>
          <a:custGeom>
            <a:avLst/>
            <a:gdLst/>
            <a:ahLst/>
            <a:cxnLst/>
            <a:rect l="0" t="0" r="r" b="b"/>
            <a:pathLst>
              <a:path w="518160">
                <a:moveTo>
                  <a:pt x="0" y="0"/>
                </a:moveTo>
                <a:lnTo>
                  <a:pt x="518160" y="0"/>
                </a:lnTo>
              </a:path>
            </a:pathLst>
          </a:custGeom>
          <a:noFill/>
          <a:ln w="30226" cap="flat" cmpd="sng">
            <a:solidFill>
              <a:srgbClr val="080808">
                <a:alpha val="100000"/>
              </a:srgbClr>
            </a:solidFill>
            <a:prstDash val="solid"/>
            <a:round/>
          </a:ln>
        </p:spPr>
      </p:sp>
      <p:sp>
        <p:nvSpPr>
          <p:cNvPr id="1048879" name="object 30"/>
          <p:cNvSpPr/>
          <p:nvPr/>
        </p:nvSpPr>
        <p:spPr>
          <a:xfrm>
            <a:off x="882650" y="4203700"/>
            <a:ext cx="10426700" cy="776287"/>
          </a:xfrm>
          <a:prstGeom prst="rect">
            <a:avLst/>
          </a:prstGeom>
          <a:blipFill rotWithShape="1">
            <a:blip r:embed="rId9">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880" name="object 31"/>
          <p:cNvSpPr/>
          <p:nvPr/>
        </p:nvSpPr>
        <p:spPr>
          <a:xfrm>
            <a:off x="1974850" y="4203700"/>
            <a:ext cx="361950" cy="776287"/>
          </a:xfrm>
          <a:custGeom>
            <a:avLst/>
            <a:gdLst/>
            <a:ahLst/>
            <a:cxnLst/>
            <a:rect l="0" t="0" r="r" b="b"/>
            <a:pathLst>
              <a:path w="316230" h="857250">
                <a:moveTo>
                  <a:pt x="220198" y="10664"/>
                </a:moveTo>
                <a:lnTo>
                  <a:pt x="174097" y="4037"/>
                </a:lnTo>
                <a:lnTo>
                  <a:pt x="127870" y="0"/>
                </a:lnTo>
                <a:lnTo>
                  <a:pt x="2285" y="0"/>
                </a:lnTo>
                <a:lnTo>
                  <a:pt x="0" y="2285"/>
                </a:lnTo>
                <a:lnTo>
                  <a:pt x="0" y="18287"/>
                </a:lnTo>
                <a:lnTo>
                  <a:pt x="6095" y="24383"/>
                </a:lnTo>
                <a:lnTo>
                  <a:pt x="43433" y="24383"/>
                </a:lnTo>
                <a:lnTo>
                  <a:pt x="88868" y="22651"/>
                </a:lnTo>
                <a:lnTo>
                  <a:pt x="131476" y="20363"/>
                </a:lnTo>
                <a:lnTo>
                  <a:pt x="177250" y="16473"/>
                </a:lnTo>
                <a:lnTo>
                  <a:pt x="220198" y="10664"/>
                </a:lnTo>
                <a:close/>
              </a:path>
              <a:path w="316230" h="857250">
                <a:moveTo>
                  <a:pt x="316229" y="857249"/>
                </a:moveTo>
                <a:lnTo>
                  <a:pt x="316229" y="53339"/>
                </a:lnTo>
                <a:lnTo>
                  <a:pt x="315467" y="52577"/>
                </a:lnTo>
                <a:lnTo>
                  <a:pt x="315467" y="51053"/>
                </a:lnTo>
                <a:lnTo>
                  <a:pt x="314705" y="50291"/>
                </a:lnTo>
                <a:lnTo>
                  <a:pt x="313943" y="47243"/>
                </a:lnTo>
                <a:lnTo>
                  <a:pt x="311657" y="44957"/>
                </a:lnTo>
                <a:lnTo>
                  <a:pt x="310133" y="42671"/>
                </a:lnTo>
                <a:lnTo>
                  <a:pt x="309371" y="41909"/>
                </a:lnTo>
                <a:lnTo>
                  <a:pt x="309371" y="41147"/>
                </a:lnTo>
                <a:lnTo>
                  <a:pt x="267576" y="20647"/>
                </a:lnTo>
                <a:lnTo>
                  <a:pt x="230123" y="12191"/>
                </a:lnTo>
                <a:lnTo>
                  <a:pt x="220198" y="10664"/>
                </a:lnTo>
                <a:lnTo>
                  <a:pt x="207684" y="12655"/>
                </a:lnTo>
                <a:lnTo>
                  <a:pt x="192567" y="14703"/>
                </a:lnTo>
                <a:lnTo>
                  <a:pt x="146566" y="19277"/>
                </a:lnTo>
                <a:lnTo>
                  <a:pt x="102488" y="22024"/>
                </a:lnTo>
                <a:lnTo>
                  <a:pt x="43433" y="24383"/>
                </a:lnTo>
                <a:lnTo>
                  <a:pt x="14477" y="24383"/>
                </a:lnTo>
                <a:lnTo>
                  <a:pt x="43433" y="25145"/>
                </a:lnTo>
                <a:lnTo>
                  <a:pt x="79368" y="25992"/>
                </a:lnTo>
                <a:lnTo>
                  <a:pt x="92264" y="26326"/>
                </a:lnTo>
                <a:lnTo>
                  <a:pt x="142664" y="29639"/>
                </a:lnTo>
                <a:lnTo>
                  <a:pt x="192923" y="35058"/>
                </a:lnTo>
                <a:lnTo>
                  <a:pt x="236761" y="42497"/>
                </a:lnTo>
                <a:lnTo>
                  <a:pt x="284987" y="57911"/>
                </a:lnTo>
                <a:lnTo>
                  <a:pt x="287273" y="60197"/>
                </a:lnTo>
                <a:lnTo>
                  <a:pt x="287273" y="57911"/>
                </a:lnTo>
                <a:lnTo>
                  <a:pt x="288035" y="59816"/>
                </a:lnTo>
                <a:lnTo>
                  <a:pt x="288035" y="59435"/>
                </a:lnTo>
                <a:lnTo>
                  <a:pt x="289559" y="62483"/>
                </a:lnTo>
                <a:lnTo>
                  <a:pt x="289559" y="857249"/>
                </a:lnTo>
                <a:lnTo>
                  <a:pt x="316229" y="857249"/>
                </a:lnTo>
                <a:close/>
              </a:path>
              <a:path w="316230" h="857250">
                <a:moveTo>
                  <a:pt x="267091" y="0"/>
                </a:moveTo>
                <a:lnTo>
                  <a:pt x="127870" y="0"/>
                </a:lnTo>
                <a:lnTo>
                  <a:pt x="136699" y="642"/>
                </a:lnTo>
                <a:lnTo>
                  <a:pt x="149136" y="1654"/>
                </a:lnTo>
                <a:lnTo>
                  <a:pt x="199475" y="6970"/>
                </a:lnTo>
                <a:lnTo>
                  <a:pt x="220217" y="10661"/>
                </a:lnTo>
                <a:lnTo>
                  <a:pt x="222461" y="10304"/>
                </a:lnTo>
                <a:lnTo>
                  <a:pt x="236761" y="7624"/>
                </a:lnTo>
                <a:lnTo>
                  <a:pt x="250445" y="4590"/>
                </a:lnTo>
                <a:lnTo>
                  <a:pt x="263376" y="1177"/>
                </a:lnTo>
                <a:lnTo>
                  <a:pt x="267091" y="0"/>
                </a:lnTo>
                <a:close/>
              </a:path>
              <a:path w="316230" h="857250">
                <a:moveTo>
                  <a:pt x="288580" y="61177"/>
                </a:moveTo>
                <a:lnTo>
                  <a:pt x="287273" y="57911"/>
                </a:lnTo>
                <a:lnTo>
                  <a:pt x="288035" y="60197"/>
                </a:lnTo>
                <a:lnTo>
                  <a:pt x="288035" y="60451"/>
                </a:lnTo>
                <a:lnTo>
                  <a:pt x="288580" y="61177"/>
                </a:lnTo>
                <a:close/>
              </a:path>
              <a:path w="316230" h="857250">
                <a:moveTo>
                  <a:pt x="288035" y="60451"/>
                </a:moveTo>
                <a:lnTo>
                  <a:pt x="288035" y="60197"/>
                </a:lnTo>
                <a:lnTo>
                  <a:pt x="287273" y="57911"/>
                </a:lnTo>
                <a:lnTo>
                  <a:pt x="287273" y="59435"/>
                </a:lnTo>
                <a:lnTo>
                  <a:pt x="288035" y="60451"/>
                </a:lnTo>
                <a:close/>
              </a:path>
              <a:path w="316230" h="857250">
                <a:moveTo>
                  <a:pt x="288797" y="61721"/>
                </a:moveTo>
                <a:lnTo>
                  <a:pt x="287273" y="59435"/>
                </a:lnTo>
                <a:lnTo>
                  <a:pt x="287273" y="60197"/>
                </a:lnTo>
                <a:lnTo>
                  <a:pt x="288797" y="61721"/>
                </a:lnTo>
                <a:close/>
              </a:path>
              <a:path w="316230" h="857250">
                <a:moveTo>
                  <a:pt x="289559" y="62483"/>
                </a:moveTo>
                <a:lnTo>
                  <a:pt x="288035" y="59435"/>
                </a:lnTo>
                <a:lnTo>
                  <a:pt x="288645" y="61264"/>
                </a:lnTo>
                <a:lnTo>
                  <a:pt x="289559" y="62483"/>
                </a:lnTo>
                <a:close/>
              </a:path>
              <a:path w="316230" h="857250">
                <a:moveTo>
                  <a:pt x="288645" y="61264"/>
                </a:moveTo>
                <a:lnTo>
                  <a:pt x="288035" y="59435"/>
                </a:lnTo>
                <a:lnTo>
                  <a:pt x="288035" y="59816"/>
                </a:lnTo>
                <a:lnTo>
                  <a:pt x="288580" y="61177"/>
                </a:lnTo>
                <a:close/>
              </a:path>
              <a:path w="316230" h="857250">
                <a:moveTo>
                  <a:pt x="288797" y="61721"/>
                </a:moveTo>
                <a:lnTo>
                  <a:pt x="288580" y="61177"/>
                </a:lnTo>
                <a:lnTo>
                  <a:pt x="288035" y="60451"/>
                </a:lnTo>
                <a:lnTo>
                  <a:pt x="288035" y="60578"/>
                </a:lnTo>
                <a:lnTo>
                  <a:pt x="288797" y="61721"/>
                </a:lnTo>
                <a:close/>
              </a:path>
              <a:path w="316230" h="857250">
                <a:moveTo>
                  <a:pt x="288797" y="857249"/>
                </a:moveTo>
                <a:lnTo>
                  <a:pt x="288797" y="61721"/>
                </a:lnTo>
                <a:lnTo>
                  <a:pt x="288035" y="60959"/>
                </a:lnTo>
                <a:lnTo>
                  <a:pt x="288035" y="857249"/>
                </a:lnTo>
                <a:lnTo>
                  <a:pt x="288797" y="857249"/>
                </a:lnTo>
                <a:close/>
              </a:path>
              <a:path w="316230" h="857250">
                <a:moveTo>
                  <a:pt x="289559" y="857249"/>
                </a:moveTo>
                <a:lnTo>
                  <a:pt x="289559" y="62483"/>
                </a:lnTo>
                <a:lnTo>
                  <a:pt x="288645" y="61264"/>
                </a:lnTo>
                <a:lnTo>
                  <a:pt x="288797" y="61721"/>
                </a:lnTo>
                <a:lnTo>
                  <a:pt x="288797" y="857249"/>
                </a:lnTo>
                <a:lnTo>
                  <a:pt x="289559" y="857249"/>
                </a:lnTo>
              </a:path>
            </a:pathLst>
          </a:custGeom>
          <a:solidFill>
            <a:srgbClr val="080808">
              <a:alpha val="100000"/>
            </a:srgbClr>
          </a:solidFill>
          <a:ln>
            <a:noFill/>
          </a:ln>
        </p:spPr>
      </p:sp>
      <p:sp>
        <p:nvSpPr>
          <p:cNvPr id="1048881" name="object 32"/>
          <p:cNvSpPr/>
          <p:nvPr/>
        </p:nvSpPr>
        <p:spPr>
          <a:xfrm>
            <a:off x="4862512" y="4203700"/>
            <a:ext cx="193675" cy="84137"/>
          </a:xfrm>
          <a:custGeom>
            <a:avLst/>
            <a:gdLst/>
            <a:ahLst/>
            <a:cxnLst/>
            <a:rect l="0" t="0" r="r" b="b"/>
            <a:pathLst>
              <a:path w="170179" h="93979">
                <a:moveTo>
                  <a:pt x="28193" y="48526"/>
                </a:moveTo>
                <a:lnTo>
                  <a:pt x="28193" y="0"/>
                </a:lnTo>
                <a:lnTo>
                  <a:pt x="0" y="0"/>
                </a:lnTo>
                <a:lnTo>
                  <a:pt x="0" y="56388"/>
                </a:lnTo>
                <a:lnTo>
                  <a:pt x="761" y="57912"/>
                </a:lnTo>
                <a:lnTo>
                  <a:pt x="761" y="59436"/>
                </a:lnTo>
                <a:lnTo>
                  <a:pt x="1523" y="60960"/>
                </a:lnTo>
                <a:lnTo>
                  <a:pt x="2285" y="61722"/>
                </a:lnTo>
                <a:lnTo>
                  <a:pt x="2285" y="63246"/>
                </a:lnTo>
                <a:lnTo>
                  <a:pt x="3809" y="64770"/>
                </a:lnTo>
                <a:lnTo>
                  <a:pt x="4571" y="66294"/>
                </a:lnTo>
                <a:lnTo>
                  <a:pt x="5333" y="66294"/>
                </a:lnTo>
                <a:lnTo>
                  <a:pt x="5333" y="67056"/>
                </a:lnTo>
                <a:lnTo>
                  <a:pt x="6095" y="67818"/>
                </a:lnTo>
                <a:lnTo>
                  <a:pt x="7619" y="68580"/>
                </a:lnTo>
                <a:lnTo>
                  <a:pt x="7619" y="69342"/>
                </a:lnTo>
                <a:lnTo>
                  <a:pt x="8381" y="70104"/>
                </a:lnTo>
                <a:lnTo>
                  <a:pt x="9143" y="70104"/>
                </a:lnTo>
                <a:lnTo>
                  <a:pt x="15910" y="74304"/>
                </a:lnTo>
                <a:lnTo>
                  <a:pt x="25145" y="77694"/>
                </a:lnTo>
                <a:lnTo>
                  <a:pt x="25145" y="46482"/>
                </a:lnTo>
                <a:lnTo>
                  <a:pt x="26669" y="47244"/>
                </a:lnTo>
                <a:lnTo>
                  <a:pt x="27431" y="48006"/>
                </a:lnTo>
                <a:lnTo>
                  <a:pt x="28193" y="48526"/>
                </a:lnTo>
                <a:close/>
              </a:path>
              <a:path w="170179" h="93979">
                <a:moveTo>
                  <a:pt x="27431" y="48006"/>
                </a:moveTo>
                <a:lnTo>
                  <a:pt x="26669" y="47244"/>
                </a:lnTo>
                <a:lnTo>
                  <a:pt x="25145" y="46482"/>
                </a:lnTo>
                <a:lnTo>
                  <a:pt x="27431" y="48006"/>
                </a:lnTo>
                <a:close/>
              </a:path>
              <a:path w="170179" h="93979">
                <a:moveTo>
                  <a:pt x="27431" y="48006"/>
                </a:moveTo>
                <a:lnTo>
                  <a:pt x="25145" y="46482"/>
                </a:lnTo>
                <a:lnTo>
                  <a:pt x="25145" y="77694"/>
                </a:lnTo>
                <a:lnTo>
                  <a:pt x="25907" y="77974"/>
                </a:lnTo>
                <a:lnTo>
                  <a:pt x="25907" y="47244"/>
                </a:lnTo>
                <a:lnTo>
                  <a:pt x="27431" y="48006"/>
                </a:lnTo>
                <a:close/>
              </a:path>
              <a:path w="170179" h="93979">
                <a:moveTo>
                  <a:pt x="169925" y="93726"/>
                </a:moveTo>
                <a:lnTo>
                  <a:pt x="169925" y="64770"/>
                </a:lnTo>
                <a:lnTo>
                  <a:pt x="128298" y="64228"/>
                </a:lnTo>
                <a:lnTo>
                  <a:pt x="115605" y="63426"/>
                </a:lnTo>
                <a:lnTo>
                  <a:pt x="77511" y="59657"/>
                </a:lnTo>
                <a:lnTo>
                  <a:pt x="52339" y="55586"/>
                </a:lnTo>
                <a:lnTo>
                  <a:pt x="48005" y="54864"/>
                </a:lnTo>
                <a:lnTo>
                  <a:pt x="44195" y="54102"/>
                </a:lnTo>
                <a:lnTo>
                  <a:pt x="37249" y="50673"/>
                </a:lnTo>
                <a:lnTo>
                  <a:pt x="33997" y="52489"/>
                </a:lnTo>
                <a:lnTo>
                  <a:pt x="27431" y="48006"/>
                </a:lnTo>
                <a:lnTo>
                  <a:pt x="25907" y="47244"/>
                </a:lnTo>
                <a:lnTo>
                  <a:pt x="27431" y="48768"/>
                </a:lnTo>
                <a:lnTo>
                  <a:pt x="28193" y="50292"/>
                </a:lnTo>
                <a:lnTo>
                  <a:pt x="28193" y="78785"/>
                </a:lnTo>
                <a:lnTo>
                  <a:pt x="39981" y="82216"/>
                </a:lnTo>
                <a:lnTo>
                  <a:pt x="77648" y="88873"/>
                </a:lnTo>
                <a:lnTo>
                  <a:pt x="115835" y="91751"/>
                </a:lnTo>
                <a:lnTo>
                  <a:pt x="141317" y="92994"/>
                </a:lnTo>
                <a:lnTo>
                  <a:pt x="153923" y="93726"/>
                </a:lnTo>
                <a:lnTo>
                  <a:pt x="169925" y="93726"/>
                </a:lnTo>
                <a:close/>
              </a:path>
              <a:path w="170179" h="93979">
                <a:moveTo>
                  <a:pt x="27570" y="49460"/>
                </a:moveTo>
                <a:lnTo>
                  <a:pt x="27431" y="48768"/>
                </a:lnTo>
                <a:lnTo>
                  <a:pt x="25907" y="47244"/>
                </a:lnTo>
                <a:lnTo>
                  <a:pt x="27570" y="49460"/>
                </a:lnTo>
                <a:close/>
              </a:path>
              <a:path w="170179" h="93979">
                <a:moveTo>
                  <a:pt x="28193" y="78785"/>
                </a:moveTo>
                <a:lnTo>
                  <a:pt x="28193" y="52578"/>
                </a:lnTo>
                <a:lnTo>
                  <a:pt x="27570" y="49460"/>
                </a:lnTo>
                <a:lnTo>
                  <a:pt x="25907" y="47244"/>
                </a:lnTo>
                <a:lnTo>
                  <a:pt x="25907" y="77974"/>
                </a:lnTo>
                <a:lnTo>
                  <a:pt x="27825" y="78678"/>
                </a:lnTo>
                <a:lnTo>
                  <a:pt x="28193" y="78785"/>
                </a:lnTo>
                <a:close/>
              </a:path>
              <a:path w="170179" h="93979">
                <a:moveTo>
                  <a:pt x="28193" y="50292"/>
                </a:moveTo>
                <a:lnTo>
                  <a:pt x="27431" y="48768"/>
                </a:lnTo>
                <a:lnTo>
                  <a:pt x="27570" y="49460"/>
                </a:lnTo>
                <a:lnTo>
                  <a:pt x="28193" y="50292"/>
                </a:lnTo>
                <a:close/>
              </a:path>
              <a:path w="170179" h="93979">
                <a:moveTo>
                  <a:pt x="28193" y="52578"/>
                </a:moveTo>
                <a:lnTo>
                  <a:pt x="28193" y="50292"/>
                </a:lnTo>
                <a:lnTo>
                  <a:pt x="27570" y="49460"/>
                </a:lnTo>
                <a:lnTo>
                  <a:pt x="28193" y="52578"/>
                </a:lnTo>
              </a:path>
            </a:pathLst>
          </a:custGeom>
          <a:solidFill>
            <a:srgbClr val="080808">
              <a:alpha val="100000"/>
            </a:srgbClr>
          </a:solidFill>
          <a:ln>
            <a:noFill/>
          </a:ln>
        </p:spPr>
      </p:sp>
      <p:sp>
        <p:nvSpPr>
          <p:cNvPr id="1048882" name="object 33"/>
          <p:cNvSpPr txBox="1"/>
          <p:nvPr/>
        </p:nvSpPr>
        <p:spPr>
          <a:xfrm>
            <a:off x="3863975" y="3265487"/>
            <a:ext cx="2706687" cy="1281112"/>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138237" lvl="0" indent="0"/>
            <a:r>
              <a:rPr lang="zh-CN" altLang="en-US">
                <a:solidFill>
                  <a:srgbClr val="070707"/>
                </a:solidFill>
                <a:latin typeface="宋体" pitchFamily="2" charset="-122"/>
                <a:ea typeface="宋体" pitchFamily="2" charset="-122"/>
              </a:rPr>
              <a:t>输入设备</a:t>
            </a:r>
          </a:p>
          <a:p>
            <a:pPr marL="1138237" lvl="0" indent="0">
              <a:lnSpc>
                <a:spcPts val="3487"/>
              </a:lnSpc>
              <a:spcBef>
                <a:spcPts val="125"/>
              </a:spcBef>
            </a:pPr>
            <a:r>
              <a:rPr lang="zh-CN" altLang="en-US">
                <a:solidFill>
                  <a:srgbClr val="0000FF"/>
                </a:solidFill>
                <a:latin typeface="宋体" pitchFamily="2" charset="-122"/>
                <a:ea typeface="宋体" pitchFamily="2" charset="-122"/>
              </a:rPr>
              <a:t>外设	</a:t>
            </a:r>
            <a:r>
              <a:rPr lang="zh-CN" altLang="en-US">
                <a:solidFill>
                  <a:srgbClr val="070707"/>
                </a:solidFill>
                <a:latin typeface="宋体" pitchFamily="2" charset="-122"/>
                <a:ea typeface="宋体" pitchFamily="2" charset="-122"/>
              </a:rPr>
              <a:t>输出设备 外存</a:t>
            </a:r>
          </a:p>
        </p:txBody>
      </p:sp>
      <p:sp>
        <p:nvSpPr>
          <p:cNvPr id="1048883" name="object 34"/>
          <p:cNvSpPr/>
          <p:nvPr/>
        </p:nvSpPr>
        <p:spPr>
          <a:xfrm>
            <a:off x="6588125" y="4221162"/>
            <a:ext cx="592137" cy="0"/>
          </a:xfrm>
          <a:custGeom>
            <a:avLst/>
            <a:gdLst/>
            <a:ahLst/>
            <a:cxnLst/>
            <a:rect l="0" t="0" r="r" b="b"/>
            <a:pathLst>
              <a:path w="518160">
                <a:moveTo>
                  <a:pt x="0" y="0"/>
                </a:moveTo>
                <a:lnTo>
                  <a:pt x="518160" y="0"/>
                </a:lnTo>
              </a:path>
            </a:pathLst>
          </a:custGeom>
          <a:noFill/>
          <a:ln w="30226" cap="flat" cmpd="sng">
            <a:solidFill>
              <a:srgbClr val="080808">
                <a:alpha val="100000"/>
              </a:srgbClr>
            </a:solidFill>
            <a:prstDash val="solid"/>
            <a:round/>
          </a:ln>
        </p:spPr>
      </p:sp>
      <p:sp>
        <p:nvSpPr>
          <p:cNvPr id="1048884" name="object 35"/>
          <p:cNvSpPr txBox="1"/>
          <p:nvPr/>
        </p:nvSpPr>
        <p:spPr>
          <a:xfrm>
            <a:off x="7170737" y="3257550"/>
            <a:ext cx="4119562" cy="1328737"/>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2700" lvl="0" indent="71437">
              <a:lnSpc>
                <a:spcPct val="120000"/>
              </a:lnSpc>
            </a:pPr>
            <a:r>
              <a:rPr lang="zh-CN" altLang="en-US">
                <a:solidFill>
                  <a:srgbClr val="070707"/>
                </a:solidFill>
                <a:latin typeface="宋体" pitchFamily="2" charset="-122"/>
                <a:ea typeface="宋体" pitchFamily="2" charset="-122"/>
              </a:rPr>
              <a:t>键盘、鼠标、扫描仪等 显示器、打印机、音响等 硬盘、软盘、光盘、</a:t>
            </a:r>
            <a:r>
              <a:rPr lang="en-US" altLang="zh-CN">
                <a:solidFill>
                  <a:srgbClr val="070707"/>
                </a:solidFill>
                <a:latin typeface="Times New Roman" pitchFamily="18" charset="0"/>
                <a:ea typeface="Times New Roman" pitchFamily="18" charset="0"/>
              </a:rPr>
              <a:t>U</a:t>
            </a:r>
            <a:r>
              <a:rPr lang="zh-CN" altLang="en-US">
                <a:solidFill>
                  <a:srgbClr val="070707"/>
                </a:solidFill>
                <a:latin typeface="宋体" pitchFamily="2" charset="-122"/>
                <a:ea typeface="宋体" pitchFamily="2" charset="-122"/>
              </a:rPr>
              <a:t>盘等</a:t>
            </a:r>
          </a:p>
        </p:txBody>
      </p:sp>
      <p:sp>
        <p:nvSpPr>
          <p:cNvPr id="1048885" name="object 37"/>
          <p:cNvSpPr/>
          <p:nvPr/>
        </p:nvSpPr>
        <p:spPr>
          <a:xfrm>
            <a:off x="3797300" y="4360862"/>
            <a:ext cx="3503612" cy="619125"/>
          </a:xfrm>
          <a:prstGeom prst="rect">
            <a:avLst/>
          </a:prstGeom>
          <a:blipFill rotWithShape="1">
            <a:blip r:embed="rId10">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886" name="object 38"/>
          <p:cNvSpPr/>
          <p:nvPr/>
        </p:nvSpPr>
        <p:spPr>
          <a:xfrm>
            <a:off x="7556500" y="4360862"/>
            <a:ext cx="3028950" cy="619125"/>
          </a:xfrm>
          <a:prstGeom prst="rect">
            <a:avLst/>
          </a:prstGeom>
          <a:blipFill rotWithShape="1">
            <a:blip r:embed="rId11">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887" name="object 39"/>
          <p:cNvSpPr/>
          <p:nvPr/>
        </p:nvSpPr>
        <p:spPr>
          <a:xfrm>
            <a:off x="882650" y="4979987"/>
            <a:ext cx="10426700" cy="777875"/>
          </a:xfrm>
          <a:prstGeom prst="rect">
            <a:avLst/>
          </a:prstGeom>
          <a:blipFill rotWithShape="1">
            <a:blip r:embed="rId12">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888" name="object 40"/>
          <p:cNvSpPr/>
          <p:nvPr/>
        </p:nvSpPr>
        <p:spPr>
          <a:xfrm>
            <a:off x="2303462" y="4979987"/>
            <a:ext cx="346075" cy="484187"/>
          </a:xfrm>
          <a:custGeom>
            <a:avLst/>
            <a:gdLst/>
            <a:ahLst/>
            <a:cxnLst/>
            <a:rect l="0" t="0" r="r" b="b"/>
            <a:pathLst>
              <a:path w="302894" h="532764">
                <a:moveTo>
                  <a:pt x="28193" y="467867"/>
                </a:moveTo>
                <a:lnTo>
                  <a:pt x="28193" y="0"/>
                </a:lnTo>
                <a:lnTo>
                  <a:pt x="0" y="0"/>
                </a:lnTo>
                <a:lnTo>
                  <a:pt x="0" y="474725"/>
                </a:lnTo>
                <a:lnTo>
                  <a:pt x="761" y="476249"/>
                </a:lnTo>
                <a:lnTo>
                  <a:pt x="761" y="477011"/>
                </a:lnTo>
                <a:lnTo>
                  <a:pt x="1523" y="478535"/>
                </a:lnTo>
                <a:lnTo>
                  <a:pt x="2285" y="480821"/>
                </a:lnTo>
                <a:lnTo>
                  <a:pt x="3047" y="481583"/>
                </a:lnTo>
                <a:lnTo>
                  <a:pt x="3809" y="483107"/>
                </a:lnTo>
                <a:lnTo>
                  <a:pt x="4571" y="483869"/>
                </a:lnTo>
                <a:lnTo>
                  <a:pt x="6095" y="486155"/>
                </a:lnTo>
                <a:lnTo>
                  <a:pt x="6857" y="486917"/>
                </a:lnTo>
                <a:lnTo>
                  <a:pt x="6857" y="487679"/>
                </a:lnTo>
                <a:lnTo>
                  <a:pt x="7619" y="487679"/>
                </a:lnTo>
                <a:lnTo>
                  <a:pt x="11429" y="491489"/>
                </a:lnTo>
                <a:lnTo>
                  <a:pt x="24859" y="499340"/>
                </a:lnTo>
                <a:lnTo>
                  <a:pt x="26669" y="500065"/>
                </a:lnTo>
                <a:lnTo>
                  <a:pt x="26669" y="466343"/>
                </a:lnTo>
                <a:lnTo>
                  <a:pt x="28193" y="467867"/>
                </a:lnTo>
                <a:close/>
              </a:path>
              <a:path w="302894" h="532764">
                <a:moveTo>
                  <a:pt x="27812" y="467867"/>
                </a:moveTo>
                <a:lnTo>
                  <a:pt x="27431" y="467105"/>
                </a:lnTo>
                <a:lnTo>
                  <a:pt x="26669" y="466343"/>
                </a:lnTo>
                <a:lnTo>
                  <a:pt x="27812" y="467867"/>
                </a:lnTo>
                <a:close/>
              </a:path>
              <a:path w="302894" h="532764">
                <a:moveTo>
                  <a:pt x="28955" y="500981"/>
                </a:moveTo>
                <a:lnTo>
                  <a:pt x="28955" y="470153"/>
                </a:lnTo>
                <a:lnTo>
                  <a:pt x="27812" y="467867"/>
                </a:lnTo>
                <a:lnTo>
                  <a:pt x="26669" y="466343"/>
                </a:lnTo>
                <a:lnTo>
                  <a:pt x="26669" y="500065"/>
                </a:lnTo>
                <a:lnTo>
                  <a:pt x="28955" y="500981"/>
                </a:lnTo>
                <a:close/>
              </a:path>
              <a:path w="302894" h="532764">
                <a:moveTo>
                  <a:pt x="28447" y="468629"/>
                </a:moveTo>
                <a:lnTo>
                  <a:pt x="28193" y="467867"/>
                </a:lnTo>
                <a:lnTo>
                  <a:pt x="27431" y="467105"/>
                </a:lnTo>
                <a:lnTo>
                  <a:pt x="28447" y="468629"/>
                </a:lnTo>
                <a:close/>
              </a:path>
              <a:path w="302894" h="532764">
                <a:moveTo>
                  <a:pt x="28495" y="468773"/>
                </a:moveTo>
                <a:lnTo>
                  <a:pt x="28447" y="468629"/>
                </a:lnTo>
                <a:lnTo>
                  <a:pt x="27431" y="467105"/>
                </a:lnTo>
                <a:lnTo>
                  <a:pt x="27812" y="467867"/>
                </a:lnTo>
                <a:lnTo>
                  <a:pt x="28495" y="468773"/>
                </a:lnTo>
                <a:close/>
              </a:path>
              <a:path w="302894" h="532764">
                <a:moveTo>
                  <a:pt x="28490" y="468770"/>
                </a:moveTo>
                <a:lnTo>
                  <a:pt x="27812" y="467867"/>
                </a:lnTo>
                <a:lnTo>
                  <a:pt x="28193" y="468629"/>
                </a:lnTo>
                <a:lnTo>
                  <a:pt x="28490" y="468770"/>
                </a:lnTo>
                <a:close/>
              </a:path>
              <a:path w="302894" h="532764">
                <a:moveTo>
                  <a:pt x="28955" y="470153"/>
                </a:moveTo>
                <a:lnTo>
                  <a:pt x="28498" y="468782"/>
                </a:lnTo>
                <a:lnTo>
                  <a:pt x="28193" y="468629"/>
                </a:lnTo>
                <a:lnTo>
                  <a:pt x="28955" y="470153"/>
                </a:lnTo>
                <a:close/>
              </a:path>
              <a:path w="302894" h="532764">
                <a:moveTo>
                  <a:pt x="28565" y="468806"/>
                </a:moveTo>
                <a:lnTo>
                  <a:pt x="28447" y="468629"/>
                </a:lnTo>
                <a:lnTo>
                  <a:pt x="28565" y="468806"/>
                </a:lnTo>
                <a:close/>
              </a:path>
              <a:path w="302894" h="532764">
                <a:moveTo>
                  <a:pt x="28955" y="469391"/>
                </a:moveTo>
                <a:lnTo>
                  <a:pt x="28565" y="468806"/>
                </a:lnTo>
                <a:lnTo>
                  <a:pt x="28955" y="469391"/>
                </a:lnTo>
                <a:close/>
              </a:path>
              <a:path w="302894" h="532764">
                <a:moveTo>
                  <a:pt x="28955" y="470153"/>
                </a:moveTo>
                <a:lnTo>
                  <a:pt x="28955" y="469391"/>
                </a:lnTo>
                <a:lnTo>
                  <a:pt x="28498" y="468782"/>
                </a:lnTo>
                <a:lnTo>
                  <a:pt x="28955" y="470153"/>
                </a:lnTo>
                <a:close/>
              </a:path>
              <a:path w="302894" h="532764">
                <a:moveTo>
                  <a:pt x="302513" y="503681"/>
                </a:moveTo>
                <a:lnTo>
                  <a:pt x="268152" y="503453"/>
                </a:lnTo>
                <a:lnTo>
                  <a:pt x="257379" y="502969"/>
                </a:lnTo>
                <a:lnTo>
                  <a:pt x="231331" y="501877"/>
                </a:lnTo>
                <a:lnTo>
                  <a:pt x="193236" y="499981"/>
                </a:lnTo>
                <a:lnTo>
                  <a:pt x="152177" y="496909"/>
                </a:lnTo>
                <a:lnTo>
                  <a:pt x="110385" y="491870"/>
                </a:lnTo>
                <a:lnTo>
                  <a:pt x="71374" y="484199"/>
                </a:lnTo>
                <a:lnTo>
                  <a:pt x="28565" y="468806"/>
                </a:lnTo>
                <a:lnTo>
                  <a:pt x="28955" y="469391"/>
                </a:lnTo>
                <a:lnTo>
                  <a:pt x="28955" y="500981"/>
                </a:lnTo>
                <a:lnTo>
                  <a:pt x="36694" y="504081"/>
                </a:lnTo>
                <a:lnTo>
                  <a:pt x="75112" y="514067"/>
                </a:lnTo>
                <a:lnTo>
                  <a:pt x="117045" y="521234"/>
                </a:lnTo>
                <a:lnTo>
                  <a:pt x="154883" y="525828"/>
                </a:lnTo>
                <a:lnTo>
                  <a:pt x="194141" y="529039"/>
                </a:lnTo>
                <a:lnTo>
                  <a:pt x="301751" y="532637"/>
                </a:lnTo>
                <a:lnTo>
                  <a:pt x="302513" y="503681"/>
                </a:lnTo>
              </a:path>
            </a:pathLst>
          </a:custGeom>
          <a:solidFill>
            <a:srgbClr val="080808">
              <a:alpha val="100000"/>
            </a:srgbClr>
          </a:solidFill>
          <a:ln>
            <a:noFill/>
          </a:ln>
        </p:spPr>
      </p:sp>
      <p:sp>
        <p:nvSpPr>
          <p:cNvPr id="1048889" name="object 41"/>
          <p:cNvSpPr/>
          <p:nvPr/>
        </p:nvSpPr>
        <p:spPr>
          <a:xfrm>
            <a:off x="3797300" y="4979987"/>
            <a:ext cx="3503612" cy="777875"/>
          </a:xfrm>
          <a:prstGeom prst="rect">
            <a:avLst/>
          </a:prstGeom>
          <a:blipFill rotWithShape="1">
            <a:blip r:embed="rId13">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890" name="object 42"/>
          <p:cNvSpPr/>
          <p:nvPr/>
        </p:nvSpPr>
        <p:spPr>
          <a:xfrm>
            <a:off x="7556500" y="4979987"/>
            <a:ext cx="3028950" cy="777875"/>
          </a:xfrm>
          <a:prstGeom prst="rect">
            <a:avLst/>
          </a:prstGeom>
          <a:blipFill rotWithShape="1">
            <a:blip r:embed="rId14">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891" name="object 43"/>
          <p:cNvSpPr/>
          <p:nvPr/>
        </p:nvSpPr>
        <p:spPr>
          <a:xfrm>
            <a:off x="882650" y="5757862"/>
            <a:ext cx="10426700" cy="777875"/>
          </a:xfrm>
          <a:prstGeom prst="rect">
            <a:avLst/>
          </a:prstGeom>
          <a:blipFill rotWithShape="1">
            <a:blip r:embed="rId15">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892" name="object 44"/>
          <p:cNvSpPr/>
          <p:nvPr/>
        </p:nvSpPr>
        <p:spPr>
          <a:xfrm>
            <a:off x="3797300" y="5757862"/>
            <a:ext cx="3503612" cy="692150"/>
          </a:xfrm>
          <a:prstGeom prst="rect">
            <a:avLst/>
          </a:prstGeom>
          <a:blipFill rotWithShape="1">
            <a:blip r:embed="rId16">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893" name="object 45"/>
          <p:cNvSpPr/>
          <p:nvPr/>
        </p:nvSpPr>
        <p:spPr>
          <a:xfrm>
            <a:off x="7556500" y="5757862"/>
            <a:ext cx="3028950" cy="733425"/>
          </a:xfrm>
          <a:prstGeom prst="rect">
            <a:avLst/>
          </a:prstGeom>
          <a:blipFill rotWithShape="1">
            <a:blip r:embed="rId17">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894" name="object 46"/>
          <p:cNvSpPr txBox="1"/>
          <p:nvPr/>
        </p:nvSpPr>
        <p:spPr>
          <a:xfrm>
            <a:off x="2738437" y="5143500"/>
            <a:ext cx="725487" cy="738187"/>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2700" lvl="0" indent="0"/>
            <a:r>
              <a:rPr lang="zh-CN" altLang="en-US">
                <a:solidFill>
                  <a:srgbClr val="0000FF"/>
                </a:solidFill>
                <a:latin typeface="宋体" pitchFamily="2" charset="-122"/>
                <a:ea typeface="宋体" pitchFamily="2" charset="-122"/>
              </a:rPr>
              <a:t>软件 系统</a:t>
            </a:r>
          </a:p>
        </p:txBody>
      </p:sp>
      <p:sp>
        <p:nvSpPr>
          <p:cNvPr id="1048895" name="object 36"/>
          <p:cNvSpPr txBox="1"/>
          <p:nvPr/>
        </p:nvSpPr>
        <p:spPr>
          <a:xfrm>
            <a:off x="1481137" y="3325812"/>
            <a:ext cx="430212" cy="1903412"/>
          </a:xfrm>
          <a:prstGeom prst="rect">
            <a:avLst/>
          </a:prstGeom>
          <a:noFill/>
          <a:ln>
            <a:noFill/>
          </a:ln>
        </p:spPr>
        <p:txBody>
          <a:bodyPr vert="eaVert"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2700" lvl="0" indent="0"/>
            <a:r>
              <a:rPr lang="zh-CN" altLang="en-US" sz="2800">
                <a:solidFill>
                  <a:srgbClr val="0000FF"/>
                </a:solidFill>
                <a:latin typeface="宋体" pitchFamily="2" charset="-122"/>
                <a:ea typeface="宋体" pitchFamily="2" charset="-122"/>
              </a:rPr>
              <a:t>计算机系统</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97" name="object 2"/>
          <p:cNvSpPr>
            <a:spLocks noGrp="1"/>
          </p:cNvSpPr>
          <p:nvPr>
            <p:ph type="title"/>
          </p:nvPr>
        </p:nvSpPr>
        <p:spPr>
          <a:xfrm>
            <a:off x="503237" y="393700"/>
            <a:ext cx="10164762" cy="685800"/>
          </a:xfrm>
          <a:prstGeom prst="rect">
            <a:avLst/>
          </a:prstGeom>
          <a:noFill/>
          <a:ln>
            <a:noFill/>
          </a:ln>
        </p:spPr>
        <p:txBody>
          <a:bodyPr vert="horz" lIns="0" tIns="44704" rIns="0" bIns="0" anchor="ctr">
            <a:spAutoFit/>
          </a:bodyPr>
          <a:lstStyle>
            <a:lvl1pPr marL="0" indent="0" algn="l" rtl="0" fontAlgn="base">
              <a:lnSpc>
                <a:spcPct val="100000"/>
              </a:lnSpc>
              <a:spcBef>
                <a:spcPct val="0"/>
              </a:spcBef>
              <a:spcAft>
                <a:spcPct val="0"/>
              </a:spcAft>
              <a:buFontTx/>
              <a:buNone/>
              <a:defRPr sz="3500" b="0" i="0" u="none" baseline="0">
                <a:solidFill>
                  <a:srgbClr val="297199"/>
                </a:solidFill>
                <a:latin typeface="-소망M" pitchFamily="18" charset="-127"/>
                <a:ea typeface="-소망M" pitchFamily="18" charset="-127"/>
                <a:sym typeface="Arial" pitchFamily="34" charset="0"/>
              </a:defRPr>
            </a:lvl1pPr>
          </a:lstStyle>
          <a:p>
            <a:pPr marL="98425" lvl="0" indent="0">
              <a:lnSpc>
                <a:spcPts val="5025"/>
              </a:lnSpc>
            </a:pPr>
            <a:r>
              <a:rPr lang="zh-CN" altLang="en-US" sz="4400" b="1">
                <a:solidFill>
                  <a:srgbClr val="FF0000"/>
                </a:solidFill>
                <a:latin typeface="黑体" pitchFamily="49" charset="-122"/>
                <a:ea typeface="黑体" pitchFamily="49" charset="-122"/>
              </a:rPr>
              <a:t>计算机系统及组成</a:t>
            </a:r>
          </a:p>
        </p:txBody>
      </p:sp>
      <p:sp>
        <p:nvSpPr>
          <p:cNvPr id="1048898" name="object 4"/>
          <p:cNvSpPr/>
          <p:nvPr/>
        </p:nvSpPr>
        <p:spPr>
          <a:xfrm>
            <a:off x="1398587" y="1511300"/>
            <a:ext cx="1704975" cy="360362"/>
          </a:xfrm>
          <a:prstGeom prst="rect">
            <a:avLst/>
          </a:prstGeom>
          <a:blipFill rotWithShape="1">
            <a:blip r:embed="rId3">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899" name="object 5"/>
          <p:cNvSpPr/>
          <p:nvPr/>
        </p:nvSpPr>
        <p:spPr>
          <a:xfrm>
            <a:off x="4827587" y="1649412"/>
            <a:ext cx="193675" cy="222250"/>
          </a:xfrm>
          <a:custGeom>
            <a:avLst/>
            <a:gdLst/>
            <a:ahLst/>
            <a:cxnLst/>
            <a:rect l="0" t="0" r="r" b="b"/>
            <a:pathLst>
              <a:path w="170179" h="243839">
                <a:moveTo>
                  <a:pt x="169925" y="28956"/>
                </a:moveTo>
                <a:lnTo>
                  <a:pt x="169925" y="0"/>
                </a:lnTo>
                <a:lnTo>
                  <a:pt x="147401" y="379"/>
                </a:lnTo>
                <a:lnTo>
                  <a:pt x="95909" y="3195"/>
                </a:lnTo>
                <a:lnTo>
                  <a:pt x="52305" y="8600"/>
                </a:lnTo>
                <a:lnTo>
                  <a:pt x="7619" y="25146"/>
                </a:lnTo>
                <a:lnTo>
                  <a:pt x="6095" y="25908"/>
                </a:lnTo>
                <a:lnTo>
                  <a:pt x="5333" y="26670"/>
                </a:lnTo>
                <a:lnTo>
                  <a:pt x="5333" y="27432"/>
                </a:lnTo>
                <a:lnTo>
                  <a:pt x="4571" y="27432"/>
                </a:lnTo>
                <a:lnTo>
                  <a:pt x="3809" y="28956"/>
                </a:lnTo>
                <a:lnTo>
                  <a:pt x="2285" y="30480"/>
                </a:lnTo>
                <a:lnTo>
                  <a:pt x="2285" y="32004"/>
                </a:lnTo>
                <a:lnTo>
                  <a:pt x="1523" y="33528"/>
                </a:lnTo>
                <a:lnTo>
                  <a:pt x="761" y="34290"/>
                </a:lnTo>
                <a:lnTo>
                  <a:pt x="0" y="35814"/>
                </a:lnTo>
                <a:lnTo>
                  <a:pt x="0" y="243839"/>
                </a:lnTo>
                <a:lnTo>
                  <a:pt x="25907" y="243839"/>
                </a:lnTo>
                <a:lnTo>
                  <a:pt x="25907" y="46482"/>
                </a:lnTo>
                <a:lnTo>
                  <a:pt x="27431" y="44958"/>
                </a:lnTo>
                <a:lnTo>
                  <a:pt x="28193" y="41148"/>
                </a:lnTo>
                <a:lnTo>
                  <a:pt x="28193" y="44958"/>
                </a:lnTo>
                <a:lnTo>
                  <a:pt x="33896" y="42735"/>
                </a:lnTo>
                <a:lnTo>
                  <a:pt x="42227" y="39624"/>
                </a:lnTo>
                <a:lnTo>
                  <a:pt x="48005" y="38862"/>
                </a:lnTo>
                <a:lnTo>
                  <a:pt x="52577" y="38100"/>
                </a:lnTo>
                <a:lnTo>
                  <a:pt x="101402" y="31320"/>
                </a:lnTo>
                <a:lnTo>
                  <a:pt x="139445" y="28956"/>
                </a:lnTo>
                <a:lnTo>
                  <a:pt x="169925" y="28956"/>
                </a:lnTo>
                <a:close/>
              </a:path>
              <a:path w="170179" h="243839">
                <a:moveTo>
                  <a:pt x="26669" y="45720"/>
                </a:moveTo>
                <a:lnTo>
                  <a:pt x="25907" y="46482"/>
                </a:lnTo>
                <a:lnTo>
                  <a:pt x="25907" y="47244"/>
                </a:lnTo>
                <a:lnTo>
                  <a:pt x="26669" y="45720"/>
                </a:lnTo>
                <a:close/>
              </a:path>
              <a:path w="170179" h="243839">
                <a:moveTo>
                  <a:pt x="28193" y="243839"/>
                </a:moveTo>
                <a:lnTo>
                  <a:pt x="28193" y="44958"/>
                </a:lnTo>
                <a:lnTo>
                  <a:pt x="27431" y="45720"/>
                </a:lnTo>
                <a:lnTo>
                  <a:pt x="26923" y="45720"/>
                </a:lnTo>
                <a:lnTo>
                  <a:pt x="25907" y="47244"/>
                </a:lnTo>
                <a:lnTo>
                  <a:pt x="25907" y="243839"/>
                </a:lnTo>
                <a:lnTo>
                  <a:pt x="28193" y="243839"/>
                </a:lnTo>
                <a:close/>
              </a:path>
              <a:path w="170179" h="243839">
                <a:moveTo>
                  <a:pt x="27431" y="44958"/>
                </a:moveTo>
                <a:lnTo>
                  <a:pt x="26669" y="45720"/>
                </a:lnTo>
                <a:lnTo>
                  <a:pt x="26923" y="45720"/>
                </a:lnTo>
                <a:lnTo>
                  <a:pt x="27431" y="44958"/>
                </a:lnTo>
                <a:close/>
              </a:path>
              <a:path w="170179" h="243839">
                <a:moveTo>
                  <a:pt x="28193" y="44958"/>
                </a:moveTo>
                <a:lnTo>
                  <a:pt x="28193" y="44196"/>
                </a:lnTo>
                <a:lnTo>
                  <a:pt x="27431" y="44958"/>
                </a:lnTo>
                <a:lnTo>
                  <a:pt x="26923" y="45720"/>
                </a:lnTo>
                <a:lnTo>
                  <a:pt x="27431" y="45720"/>
                </a:lnTo>
                <a:lnTo>
                  <a:pt x="28193" y="44958"/>
                </a:lnTo>
                <a:close/>
              </a:path>
              <a:path w="170179" h="243839">
                <a:moveTo>
                  <a:pt x="28193" y="44196"/>
                </a:moveTo>
                <a:lnTo>
                  <a:pt x="28193" y="41148"/>
                </a:lnTo>
                <a:lnTo>
                  <a:pt x="27431" y="44958"/>
                </a:lnTo>
                <a:lnTo>
                  <a:pt x="28193" y="44196"/>
                </a:lnTo>
              </a:path>
            </a:pathLst>
          </a:custGeom>
          <a:solidFill>
            <a:srgbClr val="080808">
              <a:alpha val="100000"/>
            </a:srgbClr>
          </a:solidFill>
          <a:ln>
            <a:noFill/>
          </a:ln>
        </p:spPr>
      </p:sp>
      <p:sp>
        <p:nvSpPr>
          <p:cNvPr id="1048900" name="object 6"/>
          <p:cNvSpPr txBox="1"/>
          <p:nvPr/>
        </p:nvSpPr>
        <p:spPr>
          <a:xfrm>
            <a:off x="5121275" y="1517650"/>
            <a:ext cx="1771650" cy="346075"/>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2700" lvl="0" indent="0">
              <a:lnSpc>
                <a:spcPts val="2737"/>
              </a:lnSpc>
            </a:pPr>
            <a:r>
              <a:rPr lang="zh-CN" altLang="en-US" dirty="0">
                <a:solidFill>
                  <a:srgbClr val="070707"/>
                </a:solidFill>
                <a:latin typeface="宋体" pitchFamily="2" charset="-122"/>
                <a:ea typeface="宋体" pitchFamily="2" charset="-122"/>
              </a:rPr>
              <a:t>中央处理器</a:t>
            </a:r>
          </a:p>
        </p:txBody>
      </p:sp>
      <p:sp>
        <p:nvSpPr>
          <p:cNvPr id="1048901" name="object 7"/>
          <p:cNvSpPr/>
          <p:nvPr/>
        </p:nvSpPr>
        <p:spPr>
          <a:xfrm>
            <a:off x="6888162" y="1700212"/>
            <a:ext cx="590550" cy="0"/>
          </a:xfrm>
          <a:custGeom>
            <a:avLst/>
            <a:gdLst/>
            <a:ahLst/>
            <a:cxnLst/>
            <a:rect l="0" t="0" r="r" b="b"/>
            <a:pathLst>
              <a:path w="517525">
                <a:moveTo>
                  <a:pt x="0" y="0"/>
                </a:moveTo>
                <a:lnTo>
                  <a:pt x="517398" y="0"/>
                </a:lnTo>
              </a:path>
            </a:pathLst>
          </a:custGeom>
          <a:noFill/>
          <a:ln w="30225" cap="flat" cmpd="sng">
            <a:solidFill>
              <a:srgbClr val="080808">
                <a:alpha val="100000"/>
              </a:srgbClr>
            </a:solidFill>
            <a:prstDash val="solid"/>
            <a:round/>
          </a:ln>
        </p:spPr>
      </p:sp>
      <p:sp>
        <p:nvSpPr>
          <p:cNvPr id="1048902" name="object 8"/>
          <p:cNvSpPr txBox="1"/>
          <p:nvPr/>
        </p:nvSpPr>
        <p:spPr>
          <a:xfrm>
            <a:off x="7608887" y="1484312"/>
            <a:ext cx="2471737" cy="358775"/>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2700" lvl="0" indent="0">
              <a:lnSpc>
                <a:spcPts val="2837"/>
              </a:lnSpc>
            </a:pPr>
            <a:r>
              <a:rPr lang="zh-CN" altLang="en-US">
                <a:solidFill>
                  <a:srgbClr val="070707"/>
                </a:solidFill>
                <a:latin typeface="宋体" pitchFamily="2" charset="-122"/>
                <a:ea typeface="宋体" pitchFamily="2" charset="-122"/>
              </a:rPr>
              <a:t>控制器、运算器</a:t>
            </a:r>
          </a:p>
        </p:txBody>
      </p:sp>
      <p:sp>
        <p:nvSpPr>
          <p:cNvPr id="1048903" name="object 9"/>
          <p:cNvSpPr/>
          <p:nvPr/>
        </p:nvSpPr>
        <p:spPr>
          <a:xfrm>
            <a:off x="882650" y="1871662"/>
            <a:ext cx="10426700" cy="776287"/>
          </a:xfrm>
          <a:prstGeom prst="rect">
            <a:avLst/>
          </a:prstGeom>
          <a:blipFill rotWithShape="1">
            <a:blip r:embed="rId4">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904" name="object 10"/>
          <p:cNvSpPr/>
          <p:nvPr/>
        </p:nvSpPr>
        <p:spPr>
          <a:xfrm>
            <a:off x="1398587" y="1871662"/>
            <a:ext cx="1704975" cy="776287"/>
          </a:xfrm>
          <a:prstGeom prst="rect">
            <a:avLst/>
          </a:prstGeom>
          <a:blipFill rotWithShape="1">
            <a:blip r:embed="rId5">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905" name="object 11"/>
          <p:cNvSpPr/>
          <p:nvPr/>
        </p:nvSpPr>
        <p:spPr>
          <a:xfrm>
            <a:off x="3579812" y="2174875"/>
            <a:ext cx="209550" cy="474662"/>
          </a:xfrm>
          <a:custGeom>
            <a:avLst/>
            <a:gdLst/>
            <a:ahLst/>
            <a:cxnLst/>
            <a:rect l="0" t="0" r="r" b="b"/>
            <a:pathLst>
              <a:path w="184150" h="523239">
                <a:moveTo>
                  <a:pt x="183642" y="28955"/>
                </a:moveTo>
                <a:lnTo>
                  <a:pt x="183642" y="0"/>
                </a:lnTo>
                <a:lnTo>
                  <a:pt x="160925" y="293"/>
                </a:lnTo>
                <a:lnTo>
                  <a:pt x="111063" y="2990"/>
                </a:lnTo>
                <a:lnTo>
                  <a:pt x="66456" y="7753"/>
                </a:lnTo>
                <a:lnTo>
                  <a:pt x="26921" y="17025"/>
                </a:lnTo>
                <a:lnTo>
                  <a:pt x="6857" y="28193"/>
                </a:lnTo>
                <a:lnTo>
                  <a:pt x="6095" y="28193"/>
                </a:lnTo>
                <a:lnTo>
                  <a:pt x="6095" y="28955"/>
                </a:lnTo>
                <a:lnTo>
                  <a:pt x="5333" y="29717"/>
                </a:lnTo>
                <a:lnTo>
                  <a:pt x="4571" y="31241"/>
                </a:lnTo>
                <a:lnTo>
                  <a:pt x="3047" y="32765"/>
                </a:lnTo>
                <a:lnTo>
                  <a:pt x="1523" y="35813"/>
                </a:lnTo>
                <a:lnTo>
                  <a:pt x="1523" y="36575"/>
                </a:lnTo>
                <a:lnTo>
                  <a:pt x="761" y="38100"/>
                </a:lnTo>
                <a:lnTo>
                  <a:pt x="761" y="41147"/>
                </a:lnTo>
                <a:lnTo>
                  <a:pt x="0" y="41909"/>
                </a:lnTo>
                <a:lnTo>
                  <a:pt x="0" y="522732"/>
                </a:lnTo>
                <a:lnTo>
                  <a:pt x="26670" y="522732"/>
                </a:lnTo>
                <a:lnTo>
                  <a:pt x="26669" y="48767"/>
                </a:lnTo>
                <a:lnTo>
                  <a:pt x="27431" y="47243"/>
                </a:lnTo>
                <a:lnTo>
                  <a:pt x="27431" y="47497"/>
                </a:lnTo>
                <a:lnTo>
                  <a:pt x="28302" y="46046"/>
                </a:lnTo>
                <a:lnTo>
                  <a:pt x="28955" y="43433"/>
                </a:lnTo>
                <a:lnTo>
                  <a:pt x="28955" y="46949"/>
                </a:lnTo>
                <a:lnTo>
                  <a:pt x="76536" y="34997"/>
                </a:lnTo>
                <a:lnTo>
                  <a:pt x="117178" y="31147"/>
                </a:lnTo>
                <a:lnTo>
                  <a:pt x="155546" y="29429"/>
                </a:lnTo>
                <a:lnTo>
                  <a:pt x="166877" y="28955"/>
                </a:lnTo>
                <a:lnTo>
                  <a:pt x="183642" y="28955"/>
                </a:lnTo>
                <a:close/>
              </a:path>
              <a:path w="184150" h="523239">
                <a:moveTo>
                  <a:pt x="27431" y="47497"/>
                </a:moveTo>
                <a:lnTo>
                  <a:pt x="27431" y="47243"/>
                </a:lnTo>
                <a:lnTo>
                  <a:pt x="26669" y="48767"/>
                </a:lnTo>
                <a:lnTo>
                  <a:pt x="27431" y="47497"/>
                </a:lnTo>
                <a:close/>
              </a:path>
              <a:path w="184150" h="523239">
                <a:moveTo>
                  <a:pt x="28302" y="46046"/>
                </a:moveTo>
                <a:lnTo>
                  <a:pt x="26669" y="48767"/>
                </a:lnTo>
                <a:lnTo>
                  <a:pt x="28193" y="47320"/>
                </a:lnTo>
                <a:lnTo>
                  <a:pt x="28193" y="46481"/>
                </a:lnTo>
                <a:lnTo>
                  <a:pt x="28302" y="46046"/>
                </a:lnTo>
                <a:close/>
              </a:path>
              <a:path w="184150" h="523239">
                <a:moveTo>
                  <a:pt x="28956" y="522732"/>
                </a:moveTo>
                <a:lnTo>
                  <a:pt x="28955" y="46949"/>
                </a:lnTo>
                <a:lnTo>
                  <a:pt x="28342" y="47179"/>
                </a:lnTo>
                <a:lnTo>
                  <a:pt x="26669" y="48767"/>
                </a:lnTo>
                <a:lnTo>
                  <a:pt x="26670" y="522732"/>
                </a:lnTo>
                <a:lnTo>
                  <a:pt x="28956" y="522732"/>
                </a:lnTo>
                <a:close/>
              </a:path>
              <a:path w="184150" h="523239">
                <a:moveTo>
                  <a:pt x="28955" y="44957"/>
                </a:moveTo>
                <a:lnTo>
                  <a:pt x="28302" y="46046"/>
                </a:lnTo>
                <a:lnTo>
                  <a:pt x="28193" y="46481"/>
                </a:lnTo>
                <a:lnTo>
                  <a:pt x="28955" y="44957"/>
                </a:lnTo>
                <a:close/>
              </a:path>
              <a:path w="184150" h="523239">
                <a:moveTo>
                  <a:pt x="28955" y="46949"/>
                </a:moveTo>
                <a:lnTo>
                  <a:pt x="28955" y="44957"/>
                </a:lnTo>
                <a:lnTo>
                  <a:pt x="28193" y="46481"/>
                </a:lnTo>
                <a:lnTo>
                  <a:pt x="28193" y="47320"/>
                </a:lnTo>
                <a:lnTo>
                  <a:pt x="28342" y="47179"/>
                </a:lnTo>
                <a:lnTo>
                  <a:pt x="28955" y="46949"/>
                </a:lnTo>
                <a:close/>
              </a:path>
              <a:path w="184150" h="523239">
                <a:moveTo>
                  <a:pt x="28955" y="44957"/>
                </a:moveTo>
                <a:lnTo>
                  <a:pt x="28955" y="43433"/>
                </a:lnTo>
                <a:lnTo>
                  <a:pt x="28302" y="46046"/>
                </a:lnTo>
                <a:lnTo>
                  <a:pt x="28955" y="44957"/>
                </a:lnTo>
              </a:path>
            </a:pathLst>
          </a:custGeom>
          <a:solidFill>
            <a:srgbClr val="080808">
              <a:alpha val="100000"/>
            </a:srgbClr>
          </a:solidFill>
          <a:ln>
            <a:noFill/>
          </a:ln>
        </p:spPr>
      </p:sp>
      <p:sp>
        <p:nvSpPr>
          <p:cNvPr id="1048906" name="object 12"/>
          <p:cNvSpPr txBox="1"/>
          <p:nvPr/>
        </p:nvSpPr>
        <p:spPr>
          <a:xfrm>
            <a:off x="3868737" y="1993900"/>
            <a:ext cx="725487" cy="358775"/>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2700" lvl="0" indent="0">
              <a:lnSpc>
                <a:spcPts val="2837"/>
              </a:lnSpc>
            </a:pPr>
            <a:r>
              <a:rPr lang="zh-CN" altLang="en-US">
                <a:solidFill>
                  <a:srgbClr val="0000FF"/>
                </a:solidFill>
                <a:latin typeface="宋体" pitchFamily="2" charset="-122"/>
                <a:ea typeface="宋体" pitchFamily="2" charset="-122"/>
              </a:rPr>
              <a:t>主机</a:t>
            </a:r>
          </a:p>
        </p:txBody>
      </p:sp>
      <p:sp>
        <p:nvSpPr>
          <p:cNvPr id="1048907" name="object 13"/>
          <p:cNvSpPr/>
          <p:nvPr/>
        </p:nvSpPr>
        <p:spPr>
          <a:xfrm>
            <a:off x="4648200" y="1871662"/>
            <a:ext cx="373062" cy="684212"/>
          </a:xfrm>
          <a:custGeom>
            <a:avLst/>
            <a:gdLst/>
            <a:ahLst/>
            <a:cxnLst/>
            <a:rect l="0" t="0" r="r" b="b"/>
            <a:pathLst>
              <a:path w="326389" h="754380">
                <a:moveTo>
                  <a:pt x="155189" y="255218"/>
                </a:moveTo>
                <a:lnTo>
                  <a:pt x="107377" y="245642"/>
                </a:lnTo>
                <a:lnTo>
                  <a:pt x="66892" y="242601"/>
                </a:lnTo>
                <a:lnTo>
                  <a:pt x="41834" y="241422"/>
                </a:lnTo>
                <a:lnTo>
                  <a:pt x="30480" y="240792"/>
                </a:lnTo>
                <a:lnTo>
                  <a:pt x="6096" y="240792"/>
                </a:lnTo>
                <a:lnTo>
                  <a:pt x="0" y="247650"/>
                </a:lnTo>
                <a:lnTo>
                  <a:pt x="0" y="262890"/>
                </a:lnTo>
                <a:lnTo>
                  <a:pt x="6096" y="269748"/>
                </a:lnTo>
                <a:lnTo>
                  <a:pt x="14478" y="269748"/>
                </a:lnTo>
                <a:lnTo>
                  <a:pt x="33746" y="268923"/>
                </a:lnTo>
                <a:lnTo>
                  <a:pt x="45720" y="268635"/>
                </a:lnTo>
                <a:lnTo>
                  <a:pt x="83832" y="266802"/>
                </a:lnTo>
                <a:lnTo>
                  <a:pt x="126864" y="261888"/>
                </a:lnTo>
                <a:lnTo>
                  <a:pt x="152733" y="256078"/>
                </a:lnTo>
                <a:lnTo>
                  <a:pt x="155189" y="255218"/>
                </a:lnTo>
                <a:close/>
              </a:path>
              <a:path w="326389" h="754380">
                <a:moveTo>
                  <a:pt x="184404" y="739509"/>
                </a:moveTo>
                <a:lnTo>
                  <a:pt x="184404" y="713232"/>
                </a:lnTo>
                <a:lnTo>
                  <a:pt x="183642" y="709422"/>
                </a:lnTo>
                <a:lnTo>
                  <a:pt x="182118" y="707898"/>
                </a:lnTo>
                <a:lnTo>
                  <a:pt x="182118" y="271272"/>
                </a:lnTo>
                <a:lnTo>
                  <a:pt x="180594" y="269748"/>
                </a:lnTo>
                <a:lnTo>
                  <a:pt x="179832" y="268224"/>
                </a:lnTo>
                <a:lnTo>
                  <a:pt x="179070" y="268224"/>
                </a:lnTo>
                <a:lnTo>
                  <a:pt x="179070" y="267462"/>
                </a:lnTo>
                <a:lnTo>
                  <a:pt x="178308" y="266700"/>
                </a:lnTo>
                <a:lnTo>
                  <a:pt x="176784" y="265938"/>
                </a:lnTo>
                <a:lnTo>
                  <a:pt x="176784" y="265176"/>
                </a:lnTo>
                <a:lnTo>
                  <a:pt x="176022" y="264414"/>
                </a:lnTo>
                <a:lnTo>
                  <a:pt x="175260" y="264414"/>
                </a:lnTo>
                <a:lnTo>
                  <a:pt x="169343" y="260673"/>
                </a:lnTo>
                <a:lnTo>
                  <a:pt x="158496" y="256239"/>
                </a:lnTo>
                <a:lnTo>
                  <a:pt x="155189" y="255218"/>
                </a:lnTo>
                <a:lnTo>
                  <a:pt x="152733" y="256078"/>
                </a:lnTo>
                <a:lnTo>
                  <a:pt x="140208" y="259301"/>
                </a:lnTo>
                <a:lnTo>
                  <a:pt x="98258" y="265586"/>
                </a:lnTo>
                <a:lnTo>
                  <a:pt x="55596" y="268315"/>
                </a:lnTo>
                <a:lnTo>
                  <a:pt x="33746" y="268923"/>
                </a:lnTo>
                <a:lnTo>
                  <a:pt x="14478" y="269748"/>
                </a:lnTo>
                <a:lnTo>
                  <a:pt x="55596" y="270344"/>
                </a:lnTo>
                <a:lnTo>
                  <a:pt x="94461" y="273078"/>
                </a:lnTo>
                <a:lnTo>
                  <a:pt x="131826" y="278892"/>
                </a:lnTo>
                <a:lnTo>
                  <a:pt x="136398" y="279654"/>
                </a:lnTo>
                <a:lnTo>
                  <a:pt x="140321" y="280444"/>
                </a:lnTo>
                <a:lnTo>
                  <a:pt x="145592" y="281749"/>
                </a:lnTo>
                <a:lnTo>
                  <a:pt x="151003" y="283692"/>
                </a:lnTo>
                <a:lnTo>
                  <a:pt x="156210" y="285750"/>
                </a:lnTo>
                <a:lnTo>
                  <a:pt x="156210" y="281940"/>
                </a:lnTo>
                <a:lnTo>
                  <a:pt x="156833" y="285057"/>
                </a:lnTo>
                <a:lnTo>
                  <a:pt x="158242" y="286935"/>
                </a:lnTo>
                <a:lnTo>
                  <a:pt x="159258" y="287274"/>
                </a:lnTo>
                <a:lnTo>
                  <a:pt x="159258" y="724662"/>
                </a:lnTo>
                <a:lnTo>
                  <a:pt x="161544" y="726948"/>
                </a:lnTo>
                <a:lnTo>
                  <a:pt x="161544" y="727710"/>
                </a:lnTo>
                <a:lnTo>
                  <a:pt x="162306" y="728472"/>
                </a:lnTo>
                <a:lnTo>
                  <a:pt x="169902" y="733784"/>
                </a:lnTo>
                <a:lnTo>
                  <a:pt x="180190" y="738194"/>
                </a:lnTo>
                <a:lnTo>
                  <a:pt x="184404" y="739509"/>
                </a:lnTo>
                <a:close/>
              </a:path>
              <a:path w="326389" h="754380">
                <a:moveTo>
                  <a:pt x="158496" y="223266"/>
                </a:moveTo>
                <a:lnTo>
                  <a:pt x="121659" y="233349"/>
                </a:lnTo>
                <a:lnTo>
                  <a:pt x="83608" y="238336"/>
                </a:lnTo>
                <a:lnTo>
                  <a:pt x="44402" y="240095"/>
                </a:lnTo>
                <a:lnTo>
                  <a:pt x="30480" y="240792"/>
                </a:lnTo>
                <a:lnTo>
                  <a:pt x="41834" y="241422"/>
                </a:lnTo>
                <a:lnTo>
                  <a:pt x="68283" y="242679"/>
                </a:lnTo>
                <a:lnTo>
                  <a:pt x="80199" y="243346"/>
                </a:lnTo>
                <a:lnTo>
                  <a:pt x="120850" y="247390"/>
                </a:lnTo>
                <a:lnTo>
                  <a:pt x="155189" y="255218"/>
                </a:lnTo>
                <a:lnTo>
                  <a:pt x="156210" y="254860"/>
                </a:lnTo>
                <a:lnTo>
                  <a:pt x="156210" y="225552"/>
                </a:lnTo>
                <a:lnTo>
                  <a:pt x="158496" y="223266"/>
                </a:lnTo>
                <a:close/>
              </a:path>
              <a:path w="326389" h="754380">
                <a:moveTo>
                  <a:pt x="184404" y="233934"/>
                </a:moveTo>
                <a:lnTo>
                  <a:pt x="184404" y="0"/>
                </a:lnTo>
                <a:lnTo>
                  <a:pt x="156210" y="0"/>
                </a:lnTo>
                <a:lnTo>
                  <a:pt x="156210" y="224398"/>
                </a:lnTo>
                <a:lnTo>
                  <a:pt x="156972" y="224028"/>
                </a:lnTo>
                <a:lnTo>
                  <a:pt x="157734" y="223266"/>
                </a:lnTo>
                <a:lnTo>
                  <a:pt x="159258" y="222504"/>
                </a:lnTo>
                <a:lnTo>
                  <a:pt x="159258" y="253792"/>
                </a:lnTo>
                <a:lnTo>
                  <a:pt x="163738" y="252223"/>
                </a:lnTo>
                <a:lnTo>
                  <a:pt x="172974" y="247650"/>
                </a:lnTo>
                <a:lnTo>
                  <a:pt x="175260" y="246126"/>
                </a:lnTo>
                <a:lnTo>
                  <a:pt x="176022" y="246126"/>
                </a:lnTo>
                <a:lnTo>
                  <a:pt x="176784" y="245364"/>
                </a:lnTo>
                <a:lnTo>
                  <a:pt x="176784" y="244602"/>
                </a:lnTo>
                <a:lnTo>
                  <a:pt x="178308" y="243840"/>
                </a:lnTo>
                <a:lnTo>
                  <a:pt x="179070" y="243078"/>
                </a:lnTo>
                <a:lnTo>
                  <a:pt x="179070" y="242316"/>
                </a:lnTo>
                <a:lnTo>
                  <a:pt x="179832" y="242316"/>
                </a:lnTo>
                <a:lnTo>
                  <a:pt x="180594" y="240792"/>
                </a:lnTo>
                <a:lnTo>
                  <a:pt x="182118" y="239268"/>
                </a:lnTo>
                <a:lnTo>
                  <a:pt x="182118" y="237744"/>
                </a:lnTo>
                <a:lnTo>
                  <a:pt x="182880" y="236220"/>
                </a:lnTo>
                <a:lnTo>
                  <a:pt x="183642" y="235458"/>
                </a:lnTo>
                <a:lnTo>
                  <a:pt x="184404" y="233934"/>
                </a:lnTo>
                <a:close/>
              </a:path>
              <a:path w="326389" h="754380">
                <a:moveTo>
                  <a:pt x="156972" y="224790"/>
                </a:moveTo>
                <a:lnTo>
                  <a:pt x="156210" y="225552"/>
                </a:lnTo>
                <a:lnTo>
                  <a:pt x="156210" y="228600"/>
                </a:lnTo>
                <a:lnTo>
                  <a:pt x="156972" y="224790"/>
                </a:lnTo>
                <a:close/>
              </a:path>
              <a:path w="326389" h="754380">
                <a:moveTo>
                  <a:pt x="158496" y="254059"/>
                </a:moveTo>
                <a:lnTo>
                  <a:pt x="158496" y="223266"/>
                </a:lnTo>
                <a:lnTo>
                  <a:pt x="156972" y="224790"/>
                </a:lnTo>
                <a:lnTo>
                  <a:pt x="156210" y="228600"/>
                </a:lnTo>
                <a:lnTo>
                  <a:pt x="156210" y="254860"/>
                </a:lnTo>
                <a:lnTo>
                  <a:pt x="158496" y="254059"/>
                </a:lnTo>
                <a:close/>
              </a:path>
              <a:path w="326389" h="754380">
                <a:moveTo>
                  <a:pt x="156833" y="285057"/>
                </a:moveTo>
                <a:lnTo>
                  <a:pt x="156210" y="281940"/>
                </a:lnTo>
                <a:lnTo>
                  <a:pt x="156210" y="284226"/>
                </a:lnTo>
                <a:lnTo>
                  <a:pt x="156833" y="285057"/>
                </a:lnTo>
                <a:close/>
              </a:path>
              <a:path w="326389" h="754380">
                <a:moveTo>
                  <a:pt x="156972" y="285750"/>
                </a:moveTo>
                <a:lnTo>
                  <a:pt x="156833" y="285057"/>
                </a:lnTo>
                <a:lnTo>
                  <a:pt x="156210" y="284226"/>
                </a:lnTo>
                <a:lnTo>
                  <a:pt x="156972" y="285750"/>
                </a:lnTo>
                <a:close/>
              </a:path>
              <a:path w="326389" h="754380">
                <a:moveTo>
                  <a:pt x="158115" y="286893"/>
                </a:moveTo>
                <a:lnTo>
                  <a:pt x="156972" y="285750"/>
                </a:lnTo>
                <a:lnTo>
                  <a:pt x="156210" y="284226"/>
                </a:lnTo>
                <a:lnTo>
                  <a:pt x="156210" y="285750"/>
                </a:lnTo>
                <a:lnTo>
                  <a:pt x="156972" y="286512"/>
                </a:lnTo>
                <a:lnTo>
                  <a:pt x="158115" y="286893"/>
                </a:lnTo>
                <a:close/>
              </a:path>
              <a:path w="326389" h="754380">
                <a:moveTo>
                  <a:pt x="158496" y="722376"/>
                </a:moveTo>
                <a:lnTo>
                  <a:pt x="158496" y="287274"/>
                </a:lnTo>
                <a:lnTo>
                  <a:pt x="156972" y="286512"/>
                </a:lnTo>
                <a:lnTo>
                  <a:pt x="156210" y="285750"/>
                </a:lnTo>
                <a:lnTo>
                  <a:pt x="156210" y="718566"/>
                </a:lnTo>
                <a:lnTo>
                  <a:pt x="156972" y="720090"/>
                </a:lnTo>
                <a:lnTo>
                  <a:pt x="157734" y="720852"/>
                </a:lnTo>
                <a:lnTo>
                  <a:pt x="158496" y="722376"/>
                </a:lnTo>
                <a:close/>
              </a:path>
              <a:path w="326389" h="754380">
                <a:moveTo>
                  <a:pt x="158242" y="286935"/>
                </a:moveTo>
                <a:lnTo>
                  <a:pt x="156833" y="285057"/>
                </a:lnTo>
                <a:lnTo>
                  <a:pt x="156972" y="285750"/>
                </a:lnTo>
                <a:lnTo>
                  <a:pt x="158115" y="286893"/>
                </a:lnTo>
                <a:lnTo>
                  <a:pt x="158242" y="286935"/>
                </a:lnTo>
                <a:close/>
              </a:path>
              <a:path w="326389" h="754380">
                <a:moveTo>
                  <a:pt x="159258" y="222504"/>
                </a:moveTo>
                <a:lnTo>
                  <a:pt x="157734" y="223266"/>
                </a:lnTo>
                <a:lnTo>
                  <a:pt x="156972" y="224028"/>
                </a:lnTo>
                <a:lnTo>
                  <a:pt x="159258" y="222504"/>
                </a:lnTo>
                <a:close/>
              </a:path>
              <a:path w="326389" h="754380">
                <a:moveTo>
                  <a:pt x="159258" y="253792"/>
                </a:moveTo>
                <a:lnTo>
                  <a:pt x="159258" y="222504"/>
                </a:lnTo>
                <a:lnTo>
                  <a:pt x="156972" y="224028"/>
                </a:lnTo>
                <a:lnTo>
                  <a:pt x="158496" y="223266"/>
                </a:lnTo>
                <a:lnTo>
                  <a:pt x="158496" y="254059"/>
                </a:lnTo>
                <a:lnTo>
                  <a:pt x="159258" y="253792"/>
                </a:lnTo>
                <a:close/>
              </a:path>
              <a:path w="326389" h="754380">
                <a:moveTo>
                  <a:pt x="158496" y="287274"/>
                </a:moveTo>
                <a:lnTo>
                  <a:pt x="158115" y="286893"/>
                </a:lnTo>
                <a:lnTo>
                  <a:pt x="156972" y="286512"/>
                </a:lnTo>
                <a:lnTo>
                  <a:pt x="158496" y="287274"/>
                </a:lnTo>
                <a:close/>
              </a:path>
              <a:path w="326389" h="754380">
                <a:moveTo>
                  <a:pt x="158496" y="287274"/>
                </a:moveTo>
                <a:lnTo>
                  <a:pt x="158242" y="286935"/>
                </a:lnTo>
                <a:lnTo>
                  <a:pt x="158115" y="286893"/>
                </a:lnTo>
                <a:lnTo>
                  <a:pt x="158496" y="287274"/>
                </a:lnTo>
                <a:close/>
              </a:path>
              <a:path w="326389" h="754380">
                <a:moveTo>
                  <a:pt x="159258" y="724662"/>
                </a:moveTo>
                <a:lnTo>
                  <a:pt x="159258" y="287274"/>
                </a:lnTo>
                <a:lnTo>
                  <a:pt x="158242" y="286935"/>
                </a:lnTo>
                <a:lnTo>
                  <a:pt x="158496" y="287274"/>
                </a:lnTo>
                <a:lnTo>
                  <a:pt x="158496" y="723138"/>
                </a:lnTo>
                <a:lnTo>
                  <a:pt x="159258" y="724662"/>
                </a:lnTo>
                <a:close/>
              </a:path>
              <a:path w="326389" h="754380">
                <a:moveTo>
                  <a:pt x="184404" y="708949"/>
                </a:moveTo>
                <a:lnTo>
                  <a:pt x="184404" y="276606"/>
                </a:lnTo>
                <a:lnTo>
                  <a:pt x="182880" y="273558"/>
                </a:lnTo>
                <a:lnTo>
                  <a:pt x="182118" y="272796"/>
                </a:lnTo>
                <a:lnTo>
                  <a:pt x="182118" y="707136"/>
                </a:lnTo>
                <a:lnTo>
                  <a:pt x="183642" y="708660"/>
                </a:lnTo>
                <a:lnTo>
                  <a:pt x="184404" y="708949"/>
                </a:lnTo>
                <a:close/>
              </a:path>
              <a:path w="326389" h="754380">
                <a:moveTo>
                  <a:pt x="326136" y="754380"/>
                </a:moveTo>
                <a:lnTo>
                  <a:pt x="326136" y="725424"/>
                </a:lnTo>
                <a:lnTo>
                  <a:pt x="309676" y="725402"/>
                </a:lnTo>
                <a:lnTo>
                  <a:pt x="286945" y="724406"/>
                </a:lnTo>
                <a:lnTo>
                  <a:pt x="245662" y="721620"/>
                </a:lnTo>
                <a:lnTo>
                  <a:pt x="204959" y="715492"/>
                </a:lnTo>
                <a:lnTo>
                  <a:pt x="182118" y="707898"/>
                </a:lnTo>
                <a:lnTo>
                  <a:pt x="184404" y="710184"/>
                </a:lnTo>
                <a:lnTo>
                  <a:pt x="184404" y="739509"/>
                </a:lnTo>
                <a:lnTo>
                  <a:pt x="191989" y="741877"/>
                </a:lnTo>
                <a:lnTo>
                  <a:pt x="233054" y="749244"/>
                </a:lnTo>
                <a:lnTo>
                  <a:pt x="275492" y="752538"/>
                </a:lnTo>
                <a:lnTo>
                  <a:pt x="310134" y="753618"/>
                </a:lnTo>
                <a:lnTo>
                  <a:pt x="326136" y="754380"/>
                </a:lnTo>
                <a:close/>
              </a:path>
              <a:path w="326389" h="754380">
                <a:moveTo>
                  <a:pt x="184404" y="713232"/>
                </a:moveTo>
                <a:lnTo>
                  <a:pt x="184404" y="710184"/>
                </a:lnTo>
                <a:lnTo>
                  <a:pt x="183642" y="709422"/>
                </a:lnTo>
                <a:lnTo>
                  <a:pt x="184404" y="713232"/>
                </a:lnTo>
              </a:path>
            </a:pathLst>
          </a:custGeom>
          <a:solidFill>
            <a:srgbClr val="080808">
              <a:alpha val="100000"/>
            </a:srgbClr>
          </a:solidFill>
          <a:ln>
            <a:noFill/>
          </a:ln>
        </p:spPr>
      </p:sp>
      <p:sp>
        <p:nvSpPr>
          <p:cNvPr id="1048908" name="object 14"/>
          <p:cNvSpPr txBox="1"/>
          <p:nvPr/>
        </p:nvSpPr>
        <p:spPr>
          <a:xfrm>
            <a:off x="5287962" y="1838325"/>
            <a:ext cx="1438275" cy="1277937"/>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36525" lvl="0" indent="-125412">
              <a:lnSpc>
                <a:spcPct val="173000"/>
              </a:lnSpc>
            </a:pPr>
            <a:r>
              <a:rPr lang="zh-CN" altLang="en-US">
                <a:solidFill>
                  <a:srgbClr val="070707"/>
                </a:solidFill>
                <a:latin typeface="宋体" pitchFamily="2" charset="-122"/>
                <a:ea typeface="宋体" pitchFamily="2" charset="-122"/>
              </a:rPr>
              <a:t>（</a:t>
            </a:r>
            <a:r>
              <a:rPr lang="en-US" altLang="zh-CN">
                <a:solidFill>
                  <a:srgbClr val="070707"/>
                </a:solidFill>
                <a:latin typeface="Times New Roman" pitchFamily="18" charset="0"/>
                <a:ea typeface="Times New Roman" pitchFamily="18" charset="0"/>
              </a:rPr>
              <a:t>CPU</a:t>
            </a:r>
            <a:r>
              <a:rPr lang="zh-CN" altLang="en-US">
                <a:solidFill>
                  <a:srgbClr val="070707"/>
                </a:solidFill>
                <a:latin typeface="宋体" pitchFamily="2" charset="-122"/>
                <a:ea typeface="宋体" pitchFamily="2" charset="-122"/>
              </a:rPr>
              <a:t>） 内存</a:t>
            </a:r>
          </a:p>
        </p:txBody>
      </p:sp>
      <p:sp>
        <p:nvSpPr>
          <p:cNvPr id="1048909" name="object 15"/>
          <p:cNvSpPr/>
          <p:nvPr/>
        </p:nvSpPr>
        <p:spPr>
          <a:xfrm>
            <a:off x="6542087" y="2259012"/>
            <a:ext cx="388937" cy="390525"/>
          </a:xfrm>
          <a:custGeom>
            <a:avLst/>
            <a:gdLst/>
            <a:ahLst/>
            <a:cxnLst/>
            <a:rect l="0" t="0" r="r" b="b"/>
            <a:pathLst>
              <a:path w="340995" h="429260">
                <a:moveTo>
                  <a:pt x="158779" y="401530"/>
                </a:moveTo>
                <a:lnTo>
                  <a:pt x="121457" y="393716"/>
                </a:lnTo>
                <a:lnTo>
                  <a:pt x="80666" y="389680"/>
                </a:lnTo>
                <a:lnTo>
                  <a:pt x="42506" y="387668"/>
                </a:lnTo>
                <a:lnTo>
                  <a:pt x="31241" y="387096"/>
                </a:lnTo>
                <a:lnTo>
                  <a:pt x="6857" y="387096"/>
                </a:lnTo>
                <a:lnTo>
                  <a:pt x="0" y="393954"/>
                </a:lnTo>
                <a:lnTo>
                  <a:pt x="0" y="409194"/>
                </a:lnTo>
                <a:lnTo>
                  <a:pt x="6857" y="416052"/>
                </a:lnTo>
                <a:lnTo>
                  <a:pt x="31241" y="416052"/>
                </a:lnTo>
                <a:lnTo>
                  <a:pt x="54623" y="414906"/>
                </a:lnTo>
                <a:lnTo>
                  <a:pt x="105137" y="411547"/>
                </a:lnTo>
                <a:lnTo>
                  <a:pt x="142493" y="405384"/>
                </a:lnTo>
                <a:lnTo>
                  <a:pt x="153161" y="403860"/>
                </a:lnTo>
                <a:lnTo>
                  <a:pt x="158779" y="401530"/>
                </a:lnTo>
                <a:close/>
              </a:path>
              <a:path w="340995" h="429260">
                <a:moveTo>
                  <a:pt x="191261" y="429005"/>
                </a:moveTo>
                <a:lnTo>
                  <a:pt x="191261" y="423672"/>
                </a:lnTo>
                <a:lnTo>
                  <a:pt x="190499" y="422148"/>
                </a:lnTo>
                <a:lnTo>
                  <a:pt x="189737" y="421386"/>
                </a:lnTo>
                <a:lnTo>
                  <a:pt x="188975" y="419862"/>
                </a:lnTo>
                <a:lnTo>
                  <a:pt x="188975" y="419100"/>
                </a:lnTo>
                <a:lnTo>
                  <a:pt x="188213" y="418338"/>
                </a:lnTo>
                <a:lnTo>
                  <a:pt x="188213" y="417576"/>
                </a:lnTo>
                <a:lnTo>
                  <a:pt x="186689" y="416052"/>
                </a:lnTo>
                <a:lnTo>
                  <a:pt x="186689" y="415290"/>
                </a:lnTo>
                <a:lnTo>
                  <a:pt x="185165" y="413766"/>
                </a:lnTo>
                <a:lnTo>
                  <a:pt x="183641" y="413004"/>
                </a:lnTo>
                <a:lnTo>
                  <a:pt x="182117" y="411480"/>
                </a:lnTo>
                <a:lnTo>
                  <a:pt x="171233" y="405770"/>
                </a:lnTo>
                <a:lnTo>
                  <a:pt x="159843" y="401815"/>
                </a:lnTo>
                <a:lnTo>
                  <a:pt x="158779" y="401530"/>
                </a:lnTo>
                <a:lnTo>
                  <a:pt x="153161" y="403860"/>
                </a:lnTo>
                <a:lnTo>
                  <a:pt x="142493" y="405384"/>
                </a:lnTo>
                <a:lnTo>
                  <a:pt x="92249" y="412682"/>
                </a:lnTo>
                <a:lnTo>
                  <a:pt x="53945" y="414943"/>
                </a:lnTo>
                <a:lnTo>
                  <a:pt x="31241" y="416052"/>
                </a:lnTo>
                <a:lnTo>
                  <a:pt x="30479" y="416052"/>
                </a:lnTo>
                <a:lnTo>
                  <a:pt x="48647" y="416821"/>
                </a:lnTo>
                <a:lnTo>
                  <a:pt x="86703" y="418815"/>
                </a:lnTo>
                <a:lnTo>
                  <a:pt x="124587" y="423360"/>
                </a:lnTo>
                <a:lnTo>
                  <a:pt x="141731" y="426720"/>
                </a:lnTo>
                <a:lnTo>
                  <a:pt x="145541" y="427482"/>
                </a:lnTo>
                <a:lnTo>
                  <a:pt x="151447" y="428891"/>
                </a:lnTo>
                <a:lnTo>
                  <a:pt x="191261" y="429005"/>
                </a:lnTo>
                <a:close/>
              </a:path>
              <a:path w="340995" h="429260">
                <a:moveTo>
                  <a:pt x="164591" y="368808"/>
                </a:moveTo>
                <a:lnTo>
                  <a:pt x="163829" y="369570"/>
                </a:lnTo>
                <a:lnTo>
                  <a:pt x="156895" y="372859"/>
                </a:lnTo>
                <a:lnTo>
                  <a:pt x="149491" y="375526"/>
                </a:lnTo>
                <a:lnTo>
                  <a:pt x="141731" y="376428"/>
                </a:lnTo>
                <a:lnTo>
                  <a:pt x="137159" y="377952"/>
                </a:lnTo>
                <a:lnTo>
                  <a:pt x="97854" y="383287"/>
                </a:lnTo>
                <a:lnTo>
                  <a:pt x="48647" y="387040"/>
                </a:lnTo>
                <a:lnTo>
                  <a:pt x="31241" y="387096"/>
                </a:lnTo>
                <a:lnTo>
                  <a:pt x="67405" y="388885"/>
                </a:lnTo>
                <a:lnTo>
                  <a:pt x="107878" y="392020"/>
                </a:lnTo>
                <a:lnTo>
                  <a:pt x="147626" y="398538"/>
                </a:lnTo>
                <a:lnTo>
                  <a:pt x="158779" y="401530"/>
                </a:lnTo>
                <a:lnTo>
                  <a:pt x="161645" y="400342"/>
                </a:lnTo>
                <a:lnTo>
                  <a:pt x="163067" y="400212"/>
                </a:lnTo>
                <a:lnTo>
                  <a:pt x="163067" y="374142"/>
                </a:lnTo>
                <a:lnTo>
                  <a:pt x="163829" y="371856"/>
                </a:lnTo>
                <a:lnTo>
                  <a:pt x="163829" y="370332"/>
                </a:lnTo>
                <a:lnTo>
                  <a:pt x="164591" y="368808"/>
                </a:lnTo>
                <a:close/>
              </a:path>
              <a:path w="340995" h="429260">
                <a:moveTo>
                  <a:pt x="165353" y="368046"/>
                </a:moveTo>
                <a:lnTo>
                  <a:pt x="165353" y="32766"/>
                </a:lnTo>
                <a:lnTo>
                  <a:pt x="164591" y="33528"/>
                </a:lnTo>
                <a:lnTo>
                  <a:pt x="163829" y="35052"/>
                </a:lnTo>
                <a:lnTo>
                  <a:pt x="163829" y="36576"/>
                </a:lnTo>
                <a:lnTo>
                  <a:pt x="163067" y="38100"/>
                </a:lnTo>
                <a:lnTo>
                  <a:pt x="163067" y="369931"/>
                </a:lnTo>
                <a:lnTo>
                  <a:pt x="163829" y="369570"/>
                </a:lnTo>
                <a:lnTo>
                  <a:pt x="164591" y="368808"/>
                </a:lnTo>
                <a:lnTo>
                  <a:pt x="164972" y="368617"/>
                </a:lnTo>
                <a:lnTo>
                  <a:pt x="165353" y="368046"/>
                </a:lnTo>
                <a:close/>
              </a:path>
              <a:path w="340995" h="429260">
                <a:moveTo>
                  <a:pt x="166115" y="399934"/>
                </a:moveTo>
                <a:lnTo>
                  <a:pt x="166115" y="368046"/>
                </a:lnTo>
                <a:lnTo>
                  <a:pt x="164591" y="369570"/>
                </a:lnTo>
                <a:lnTo>
                  <a:pt x="163067" y="374142"/>
                </a:lnTo>
                <a:lnTo>
                  <a:pt x="163067" y="400212"/>
                </a:lnTo>
                <a:lnTo>
                  <a:pt x="166115" y="399934"/>
                </a:lnTo>
                <a:close/>
              </a:path>
              <a:path w="340995" h="429260">
                <a:moveTo>
                  <a:pt x="164591" y="368808"/>
                </a:moveTo>
                <a:lnTo>
                  <a:pt x="163829" y="370332"/>
                </a:lnTo>
                <a:lnTo>
                  <a:pt x="164337" y="369570"/>
                </a:lnTo>
                <a:lnTo>
                  <a:pt x="164591" y="368808"/>
                </a:lnTo>
                <a:close/>
              </a:path>
              <a:path w="340995" h="429260">
                <a:moveTo>
                  <a:pt x="164337" y="369570"/>
                </a:moveTo>
                <a:lnTo>
                  <a:pt x="163829" y="370332"/>
                </a:lnTo>
                <a:lnTo>
                  <a:pt x="163829" y="371094"/>
                </a:lnTo>
                <a:lnTo>
                  <a:pt x="164337" y="369570"/>
                </a:lnTo>
                <a:close/>
              </a:path>
              <a:path w="340995" h="429260">
                <a:moveTo>
                  <a:pt x="165099" y="368554"/>
                </a:moveTo>
                <a:lnTo>
                  <a:pt x="164337" y="369570"/>
                </a:lnTo>
                <a:lnTo>
                  <a:pt x="163829" y="371094"/>
                </a:lnTo>
                <a:lnTo>
                  <a:pt x="165099" y="368554"/>
                </a:lnTo>
                <a:close/>
              </a:path>
              <a:path w="340995" h="429260">
                <a:moveTo>
                  <a:pt x="164591" y="369570"/>
                </a:moveTo>
                <a:lnTo>
                  <a:pt x="163829" y="371094"/>
                </a:lnTo>
                <a:lnTo>
                  <a:pt x="163829" y="371856"/>
                </a:lnTo>
                <a:lnTo>
                  <a:pt x="164591" y="369570"/>
                </a:lnTo>
                <a:close/>
              </a:path>
              <a:path w="340995" h="429260">
                <a:moveTo>
                  <a:pt x="164972" y="368617"/>
                </a:moveTo>
                <a:lnTo>
                  <a:pt x="164591" y="368808"/>
                </a:lnTo>
                <a:lnTo>
                  <a:pt x="164337" y="369570"/>
                </a:lnTo>
                <a:lnTo>
                  <a:pt x="164972" y="368617"/>
                </a:lnTo>
                <a:close/>
              </a:path>
              <a:path w="340995" h="429260">
                <a:moveTo>
                  <a:pt x="166115" y="368046"/>
                </a:moveTo>
                <a:lnTo>
                  <a:pt x="165099" y="368554"/>
                </a:lnTo>
                <a:lnTo>
                  <a:pt x="164591" y="369570"/>
                </a:lnTo>
                <a:lnTo>
                  <a:pt x="166115" y="368046"/>
                </a:lnTo>
                <a:close/>
              </a:path>
              <a:path w="340995" h="429260">
                <a:moveTo>
                  <a:pt x="340613" y="28956"/>
                </a:moveTo>
                <a:lnTo>
                  <a:pt x="339851" y="0"/>
                </a:lnTo>
                <a:lnTo>
                  <a:pt x="314329" y="450"/>
                </a:lnTo>
                <a:lnTo>
                  <a:pt x="290011" y="1555"/>
                </a:lnTo>
                <a:lnTo>
                  <a:pt x="248517" y="4469"/>
                </a:lnTo>
                <a:lnTo>
                  <a:pt x="207556" y="10840"/>
                </a:lnTo>
                <a:lnTo>
                  <a:pt x="170687" y="25908"/>
                </a:lnTo>
                <a:lnTo>
                  <a:pt x="169163" y="26670"/>
                </a:lnTo>
                <a:lnTo>
                  <a:pt x="168401" y="27432"/>
                </a:lnTo>
                <a:lnTo>
                  <a:pt x="168401" y="28194"/>
                </a:lnTo>
                <a:lnTo>
                  <a:pt x="167639" y="28956"/>
                </a:lnTo>
                <a:lnTo>
                  <a:pt x="166877" y="30480"/>
                </a:lnTo>
                <a:lnTo>
                  <a:pt x="165353" y="32004"/>
                </a:lnTo>
                <a:lnTo>
                  <a:pt x="165353" y="368046"/>
                </a:lnTo>
                <a:lnTo>
                  <a:pt x="165099" y="368554"/>
                </a:lnTo>
                <a:lnTo>
                  <a:pt x="166115" y="368046"/>
                </a:lnTo>
                <a:lnTo>
                  <a:pt x="166115" y="399934"/>
                </a:lnTo>
                <a:lnTo>
                  <a:pt x="167779" y="399783"/>
                </a:lnTo>
                <a:lnTo>
                  <a:pt x="176783" y="395478"/>
                </a:lnTo>
                <a:lnTo>
                  <a:pt x="179069" y="393192"/>
                </a:lnTo>
                <a:lnTo>
                  <a:pt x="182117" y="391668"/>
                </a:lnTo>
                <a:lnTo>
                  <a:pt x="183641" y="390144"/>
                </a:lnTo>
                <a:lnTo>
                  <a:pt x="185165" y="389382"/>
                </a:lnTo>
                <a:lnTo>
                  <a:pt x="186689" y="387858"/>
                </a:lnTo>
                <a:lnTo>
                  <a:pt x="186689" y="387096"/>
                </a:lnTo>
                <a:lnTo>
                  <a:pt x="188213" y="385572"/>
                </a:lnTo>
                <a:lnTo>
                  <a:pt x="188213" y="384810"/>
                </a:lnTo>
                <a:lnTo>
                  <a:pt x="188975" y="384048"/>
                </a:lnTo>
                <a:lnTo>
                  <a:pt x="188975" y="48006"/>
                </a:lnTo>
                <a:lnTo>
                  <a:pt x="190499" y="45720"/>
                </a:lnTo>
                <a:lnTo>
                  <a:pt x="190499" y="46101"/>
                </a:lnTo>
                <a:lnTo>
                  <a:pt x="190584" y="45974"/>
                </a:lnTo>
                <a:lnTo>
                  <a:pt x="191261" y="41910"/>
                </a:lnTo>
                <a:lnTo>
                  <a:pt x="191261" y="46782"/>
                </a:lnTo>
                <a:lnTo>
                  <a:pt x="232549" y="35408"/>
                </a:lnTo>
                <a:lnTo>
                  <a:pt x="274629" y="30887"/>
                </a:lnTo>
                <a:lnTo>
                  <a:pt x="314329" y="29138"/>
                </a:lnTo>
                <a:lnTo>
                  <a:pt x="323849" y="28956"/>
                </a:lnTo>
                <a:lnTo>
                  <a:pt x="340613" y="28956"/>
                </a:lnTo>
                <a:close/>
              </a:path>
              <a:path w="340995" h="429260">
                <a:moveTo>
                  <a:pt x="190499" y="45720"/>
                </a:moveTo>
                <a:lnTo>
                  <a:pt x="188975" y="48006"/>
                </a:lnTo>
                <a:lnTo>
                  <a:pt x="189737" y="47244"/>
                </a:lnTo>
                <a:lnTo>
                  <a:pt x="190499" y="45720"/>
                </a:lnTo>
                <a:close/>
              </a:path>
              <a:path w="340995" h="429260">
                <a:moveTo>
                  <a:pt x="191261" y="46782"/>
                </a:moveTo>
                <a:lnTo>
                  <a:pt x="191261" y="44958"/>
                </a:lnTo>
                <a:lnTo>
                  <a:pt x="190499" y="46482"/>
                </a:lnTo>
                <a:lnTo>
                  <a:pt x="188975" y="48006"/>
                </a:lnTo>
                <a:lnTo>
                  <a:pt x="191261" y="46782"/>
                </a:lnTo>
                <a:close/>
              </a:path>
              <a:path w="340995" h="429260">
                <a:moveTo>
                  <a:pt x="191261" y="379476"/>
                </a:moveTo>
                <a:lnTo>
                  <a:pt x="191261" y="46782"/>
                </a:lnTo>
                <a:lnTo>
                  <a:pt x="188975" y="48006"/>
                </a:lnTo>
                <a:lnTo>
                  <a:pt x="188975" y="383286"/>
                </a:lnTo>
                <a:lnTo>
                  <a:pt x="189737" y="381762"/>
                </a:lnTo>
                <a:lnTo>
                  <a:pt x="190499" y="381000"/>
                </a:lnTo>
                <a:lnTo>
                  <a:pt x="191261" y="379476"/>
                </a:lnTo>
                <a:close/>
              </a:path>
              <a:path w="340995" h="429260">
                <a:moveTo>
                  <a:pt x="190499" y="46101"/>
                </a:moveTo>
                <a:lnTo>
                  <a:pt x="190499" y="45720"/>
                </a:lnTo>
                <a:lnTo>
                  <a:pt x="189737" y="47244"/>
                </a:lnTo>
                <a:lnTo>
                  <a:pt x="190499" y="46101"/>
                </a:lnTo>
                <a:close/>
              </a:path>
              <a:path w="340995" h="429260">
                <a:moveTo>
                  <a:pt x="190584" y="45974"/>
                </a:moveTo>
                <a:lnTo>
                  <a:pt x="189737" y="47244"/>
                </a:lnTo>
                <a:lnTo>
                  <a:pt x="190499" y="46482"/>
                </a:lnTo>
                <a:lnTo>
                  <a:pt x="190584" y="45974"/>
                </a:lnTo>
                <a:close/>
              </a:path>
              <a:path w="340995" h="429260">
                <a:moveTo>
                  <a:pt x="191261" y="44958"/>
                </a:moveTo>
                <a:lnTo>
                  <a:pt x="190584" y="45974"/>
                </a:lnTo>
                <a:lnTo>
                  <a:pt x="190499" y="46482"/>
                </a:lnTo>
                <a:lnTo>
                  <a:pt x="191261" y="44958"/>
                </a:lnTo>
                <a:close/>
              </a:path>
              <a:path w="340995" h="429260">
                <a:moveTo>
                  <a:pt x="191261" y="44958"/>
                </a:moveTo>
                <a:lnTo>
                  <a:pt x="191261" y="41910"/>
                </a:lnTo>
                <a:lnTo>
                  <a:pt x="190584" y="45974"/>
                </a:lnTo>
                <a:lnTo>
                  <a:pt x="191261" y="44958"/>
                </a:lnTo>
              </a:path>
            </a:pathLst>
          </a:custGeom>
          <a:solidFill>
            <a:srgbClr val="080808">
              <a:alpha val="100000"/>
            </a:srgbClr>
          </a:solidFill>
          <a:ln>
            <a:noFill/>
          </a:ln>
        </p:spPr>
      </p:sp>
      <p:sp>
        <p:nvSpPr>
          <p:cNvPr id="1048910" name="object 16"/>
          <p:cNvSpPr/>
          <p:nvPr/>
        </p:nvSpPr>
        <p:spPr>
          <a:xfrm>
            <a:off x="882650" y="2647950"/>
            <a:ext cx="10426700" cy="777875"/>
          </a:xfrm>
          <a:prstGeom prst="rect">
            <a:avLst/>
          </a:prstGeom>
          <a:blipFill rotWithShape="1">
            <a:blip r:embed="rId6">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911" name="object 17"/>
          <p:cNvSpPr/>
          <p:nvPr/>
        </p:nvSpPr>
        <p:spPr>
          <a:xfrm>
            <a:off x="1398587" y="2647950"/>
            <a:ext cx="1704975" cy="177800"/>
          </a:xfrm>
          <a:prstGeom prst="rect">
            <a:avLst/>
          </a:prstGeom>
          <a:blipFill rotWithShape="1">
            <a:blip r:embed="rId7">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912" name="object 18"/>
          <p:cNvSpPr/>
          <p:nvPr/>
        </p:nvSpPr>
        <p:spPr>
          <a:xfrm>
            <a:off x="2303462" y="2962275"/>
            <a:ext cx="346075" cy="463550"/>
          </a:xfrm>
          <a:custGeom>
            <a:avLst/>
            <a:gdLst/>
            <a:ahLst/>
            <a:cxnLst/>
            <a:rect l="0" t="0" r="r" b="b"/>
            <a:pathLst>
              <a:path w="302894" h="512445">
                <a:moveTo>
                  <a:pt x="302514" y="28956"/>
                </a:moveTo>
                <a:lnTo>
                  <a:pt x="301752" y="0"/>
                </a:lnTo>
                <a:lnTo>
                  <a:pt x="272034" y="762"/>
                </a:lnTo>
                <a:lnTo>
                  <a:pt x="251826" y="1344"/>
                </a:lnTo>
                <a:lnTo>
                  <a:pt x="213390" y="2850"/>
                </a:lnTo>
                <a:lnTo>
                  <a:pt x="168803" y="5673"/>
                </a:lnTo>
                <a:lnTo>
                  <a:pt x="122112" y="10439"/>
                </a:lnTo>
                <a:lnTo>
                  <a:pt x="77367" y="17776"/>
                </a:lnTo>
                <a:lnTo>
                  <a:pt x="38616" y="28311"/>
                </a:lnTo>
                <a:lnTo>
                  <a:pt x="4572" y="48768"/>
                </a:lnTo>
                <a:lnTo>
                  <a:pt x="3810" y="49529"/>
                </a:lnTo>
                <a:lnTo>
                  <a:pt x="3048" y="51053"/>
                </a:lnTo>
                <a:lnTo>
                  <a:pt x="2286" y="51815"/>
                </a:lnTo>
                <a:lnTo>
                  <a:pt x="1524" y="54101"/>
                </a:lnTo>
                <a:lnTo>
                  <a:pt x="762" y="55625"/>
                </a:lnTo>
                <a:lnTo>
                  <a:pt x="762" y="56387"/>
                </a:lnTo>
                <a:lnTo>
                  <a:pt x="0" y="57912"/>
                </a:lnTo>
                <a:lnTo>
                  <a:pt x="0" y="512064"/>
                </a:lnTo>
                <a:lnTo>
                  <a:pt x="26670" y="512064"/>
                </a:lnTo>
                <a:lnTo>
                  <a:pt x="26670" y="66293"/>
                </a:lnTo>
                <a:lnTo>
                  <a:pt x="28302" y="64116"/>
                </a:lnTo>
                <a:lnTo>
                  <a:pt x="28956" y="62483"/>
                </a:lnTo>
                <a:lnTo>
                  <a:pt x="28956" y="64613"/>
                </a:lnTo>
                <a:lnTo>
                  <a:pt x="34831" y="61071"/>
                </a:lnTo>
                <a:lnTo>
                  <a:pt x="82923" y="45963"/>
                </a:lnTo>
                <a:lnTo>
                  <a:pt x="133005" y="37584"/>
                </a:lnTo>
                <a:lnTo>
                  <a:pt x="171269" y="34222"/>
                </a:lnTo>
                <a:lnTo>
                  <a:pt x="209663" y="32200"/>
                </a:lnTo>
                <a:lnTo>
                  <a:pt x="235123" y="31077"/>
                </a:lnTo>
                <a:lnTo>
                  <a:pt x="247766" y="30467"/>
                </a:lnTo>
                <a:lnTo>
                  <a:pt x="260328" y="29773"/>
                </a:lnTo>
                <a:lnTo>
                  <a:pt x="272034" y="29005"/>
                </a:lnTo>
                <a:lnTo>
                  <a:pt x="302514" y="28956"/>
                </a:lnTo>
                <a:close/>
              </a:path>
              <a:path w="302894" h="512445">
                <a:moveTo>
                  <a:pt x="28302" y="64116"/>
                </a:moveTo>
                <a:lnTo>
                  <a:pt x="26670" y="66293"/>
                </a:lnTo>
                <a:lnTo>
                  <a:pt x="27940" y="65024"/>
                </a:lnTo>
                <a:lnTo>
                  <a:pt x="28302" y="64116"/>
                </a:lnTo>
                <a:close/>
              </a:path>
              <a:path w="302894" h="512445">
                <a:moveTo>
                  <a:pt x="27833" y="65289"/>
                </a:moveTo>
                <a:lnTo>
                  <a:pt x="27432" y="65531"/>
                </a:lnTo>
                <a:lnTo>
                  <a:pt x="26670" y="66293"/>
                </a:lnTo>
                <a:lnTo>
                  <a:pt x="26670" y="512064"/>
                </a:lnTo>
                <a:lnTo>
                  <a:pt x="27432" y="512064"/>
                </a:lnTo>
                <a:lnTo>
                  <a:pt x="27432" y="66293"/>
                </a:lnTo>
                <a:lnTo>
                  <a:pt x="27833" y="65289"/>
                </a:lnTo>
                <a:close/>
              </a:path>
              <a:path w="302894" h="512445">
                <a:moveTo>
                  <a:pt x="27940" y="65024"/>
                </a:moveTo>
                <a:lnTo>
                  <a:pt x="27432" y="65531"/>
                </a:lnTo>
                <a:lnTo>
                  <a:pt x="27833" y="65289"/>
                </a:lnTo>
                <a:lnTo>
                  <a:pt x="27940" y="65024"/>
                </a:lnTo>
                <a:close/>
              </a:path>
              <a:path w="302894" h="512445">
                <a:moveTo>
                  <a:pt x="27977" y="65203"/>
                </a:moveTo>
                <a:lnTo>
                  <a:pt x="27833" y="65289"/>
                </a:lnTo>
                <a:lnTo>
                  <a:pt x="27432" y="66293"/>
                </a:lnTo>
                <a:lnTo>
                  <a:pt x="27977" y="65203"/>
                </a:lnTo>
                <a:close/>
              </a:path>
              <a:path w="302894" h="512445">
                <a:moveTo>
                  <a:pt x="28194" y="512064"/>
                </a:moveTo>
                <a:lnTo>
                  <a:pt x="28194" y="65072"/>
                </a:lnTo>
                <a:lnTo>
                  <a:pt x="27977" y="65203"/>
                </a:lnTo>
                <a:lnTo>
                  <a:pt x="27432" y="66293"/>
                </a:lnTo>
                <a:lnTo>
                  <a:pt x="27432" y="512064"/>
                </a:lnTo>
                <a:lnTo>
                  <a:pt x="28194" y="512064"/>
                </a:lnTo>
                <a:close/>
              </a:path>
              <a:path w="302894" h="512445">
                <a:moveTo>
                  <a:pt x="28194" y="64769"/>
                </a:moveTo>
                <a:lnTo>
                  <a:pt x="27940" y="65024"/>
                </a:lnTo>
                <a:lnTo>
                  <a:pt x="27833" y="65289"/>
                </a:lnTo>
                <a:lnTo>
                  <a:pt x="27977" y="65203"/>
                </a:lnTo>
                <a:lnTo>
                  <a:pt x="28194" y="64769"/>
                </a:lnTo>
                <a:close/>
              </a:path>
              <a:path w="302894" h="512445">
                <a:moveTo>
                  <a:pt x="28498" y="63855"/>
                </a:moveTo>
                <a:lnTo>
                  <a:pt x="28302" y="64116"/>
                </a:lnTo>
                <a:lnTo>
                  <a:pt x="27940" y="65024"/>
                </a:lnTo>
                <a:lnTo>
                  <a:pt x="28194" y="64769"/>
                </a:lnTo>
                <a:lnTo>
                  <a:pt x="28498" y="63855"/>
                </a:lnTo>
                <a:close/>
              </a:path>
              <a:path w="302894" h="512445">
                <a:moveTo>
                  <a:pt x="28956" y="64613"/>
                </a:moveTo>
                <a:lnTo>
                  <a:pt x="28956" y="64007"/>
                </a:lnTo>
                <a:lnTo>
                  <a:pt x="28194" y="64769"/>
                </a:lnTo>
                <a:lnTo>
                  <a:pt x="27977" y="65203"/>
                </a:lnTo>
                <a:lnTo>
                  <a:pt x="28956" y="64613"/>
                </a:lnTo>
                <a:close/>
              </a:path>
              <a:path w="302894" h="512445">
                <a:moveTo>
                  <a:pt x="28956" y="63245"/>
                </a:moveTo>
                <a:lnTo>
                  <a:pt x="28498" y="63855"/>
                </a:lnTo>
                <a:lnTo>
                  <a:pt x="28194" y="64769"/>
                </a:lnTo>
                <a:lnTo>
                  <a:pt x="28956" y="63245"/>
                </a:lnTo>
                <a:close/>
              </a:path>
              <a:path w="302894" h="512445">
                <a:moveTo>
                  <a:pt x="28956" y="64007"/>
                </a:moveTo>
                <a:lnTo>
                  <a:pt x="28956" y="63245"/>
                </a:lnTo>
                <a:lnTo>
                  <a:pt x="28194" y="64769"/>
                </a:lnTo>
                <a:lnTo>
                  <a:pt x="28956" y="64007"/>
                </a:lnTo>
                <a:close/>
              </a:path>
              <a:path w="302894" h="512445">
                <a:moveTo>
                  <a:pt x="28956" y="62483"/>
                </a:moveTo>
                <a:lnTo>
                  <a:pt x="28302" y="64116"/>
                </a:lnTo>
                <a:lnTo>
                  <a:pt x="28498" y="63855"/>
                </a:lnTo>
                <a:lnTo>
                  <a:pt x="28956" y="62483"/>
                </a:lnTo>
                <a:close/>
              </a:path>
              <a:path w="302894" h="512445">
                <a:moveTo>
                  <a:pt x="28956" y="63245"/>
                </a:moveTo>
                <a:lnTo>
                  <a:pt x="28956" y="62483"/>
                </a:lnTo>
                <a:lnTo>
                  <a:pt x="28498" y="63855"/>
                </a:lnTo>
                <a:lnTo>
                  <a:pt x="28956" y="63245"/>
                </a:lnTo>
              </a:path>
            </a:pathLst>
          </a:custGeom>
          <a:solidFill>
            <a:srgbClr val="080808">
              <a:alpha val="100000"/>
            </a:srgbClr>
          </a:solidFill>
          <a:ln>
            <a:noFill/>
          </a:ln>
        </p:spPr>
      </p:sp>
      <p:sp>
        <p:nvSpPr>
          <p:cNvPr id="1048913" name="object 19"/>
          <p:cNvSpPr/>
          <p:nvPr/>
        </p:nvSpPr>
        <p:spPr>
          <a:xfrm>
            <a:off x="3387725" y="2647950"/>
            <a:ext cx="225425" cy="777875"/>
          </a:xfrm>
          <a:custGeom>
            <a:avLst/>
            <a:gdLst/>
            <a:ahLst/>
            <a:cxnLst/>
            <a:rect l="0" t="0" r="r" b="b"/>
            <a:pathLst>
              <a:path w="197485" h="857250">
                <a:moveTo>
                  <a:pt x="162945" y="360887"/>
                </a:moveTo>
                <a:lnTo>
                  <a:pt x="122355" y="352825"/>
                </a:lnTo>
                <a:lnTo>
                  <a:pt x="78693" y="348938"/>
                </a:lnTo>
                <a:lnTo>
                  <a:pt x="42041" y="347206"/>
                </a:lnTo>
                <a:lnTo>
                  <a:pt x="32003" y="346709"/>
                </a:lnTo>
                <a:lnTo>
                  <a:pt x="6095" y="346709"/>
                </a:lnTo>
                <a:lnTo>
                  <a:pt x="0" y="352805"/>
                </a:lnTo>
                <a:lnTo>
                  <a:pt x="0" y="368807"/>
                </a:lnTo>
                <a:lnTo>
                  <a:pt x="6095" y="374903"/>
                </a:lnTo>
                <a:lnTo>
                  <a:pt x="14477" y="374903"/>
                </a:lnTo>
                <a:lnTo>
                  <a:pt x="35604" y="374805"/>
                </a:lnTo>
                <a:lnTo>
                  <a:pt x="84926" y="372643"/>
                </a:lnTo>
                <a:lnTo>
                  <a:pt x="129775" y="367929"/>
                </a:lnTo>
                <a:lnTo>
                  <a:pt x="157551" y="362485"/>
                </a:lnTo>
                <a:lnTo>
                  <a:pt x="162945" y="360887"/>
                </a:lnTo>
                <a:close/>
              </a:path>
              <a:path w="197485" h="857250">
                <a:moveTo>
                  <a:pt x="197357" y="857250"/>
                </a:moveTo>
                <a:lnTo>
                  <a:pt x="197357" y="387095"/>
                </a:lnTo>
                <a:lnTo>
                  <a:pt x="196595" y="385571"/>
                </a:lnTo>
                <a:lnTo>
                  <a:pt x="196595" y="383285"/>
                </a:lnTo>
                <a:lnTo>
                  <a:pt x="195071" y="380237"/>
                </a:lnTo>
                <a:lnTo>
                  <a:pt x="195071" y="379475"/>
                </a:lnTo>
                <a:lnTo>
                  <a:pt x="194309" y="378713"/>
                </a:lnTo>
                <a:lnTo>
                  <a:pt x="162945" y="360887"/>
                </a:lnTo>
                <a:lnTo>
                  <a:pt x="157551" y="362485"/>
                </a:lnTo>
                <a:lnTo>
                  <a:pt x="144136" y="365474"/>
                </a:lnTo>
                <a:lnTo>
                  <a:pt x="99779" y="371458"/>
                </a:lnTo>
                <a:lnTo>
                  <a:pt x="57466" y="374128"/>
                </a:lnTo>
                <a:lnTo>
                  <a:pt x="14477" y="374903"/>
                </a:lnTo>
                <a:lnTo>
                  <a:pt x="31241" y="375665"/>
                </a:lnTo>
                <a:lnTo>
                  <a:pt x="53308" y="375850"/>
                </a:lnTo>
                <a:lnTo>
                  <a:pt x="66116" y="376472"/>
                </a:lnTo>
                <a:lnTo>
                  <a:pt x="116504" y="381376"/>
                </a:lnTo>
                <a:lnTo>
                  <a:pt x="146303" y="386333"/>
                </a:lnTo>
                <a:lnTo>
                  <a:pt x="150875" y="387095"/>
                </a:lnTo>
                <a:lnTo>
                  <a:pt x="156844" y="390067"/>
                </a:lnTo>
                <a:lnTo>
                  <a:pt x="163664" y="389153"/>
                </a:lnTo>
                <a:lnTo>
                  <a:pt x="168401" y="393288"/>
                </a:lnTo>
                <a:lnTo>
                  <a:pt x="168401" y="389381"/>
                </a:lnTo>
                <a:lnTo>
                  <a:pt x="169163" y="391667"/>
                </a:lnTo>
                <a:lnTo>
                  <a:pt x="169925" y="393191"/>
                </a:lnTo>
                <a:lnTo>
                  <a:pt x="171449" y="395477"/>
                </a:lnTo>
                <a:lnTo>
                  <a:pt x="171449" y="857250"/>
                </a:lnTo>
                <a:lnTo>
                  <a:pt x="197357" y="857250"/>
                </a:lnTo>
                <a:close/>
              </a:path>
              <a:path w="197485" h="857250">
                <a:moveTo>
                  <a:pt x="170296" y="327680"/>
                </a:moveTo>
                <a:lnTo>
                  <a:pt x="120990" y="340413"/>
                </a:lnTo>
                <a:lnTo>
                  <a:pt x="81361" y="344303"/>
                </a:lnTo>
                <a:lnTo>
                  <a:pt x="42041" y="346198"/>
                </a:lnTo>
                <a:lnTo>
                  <a:pt x="31241" y="346709"/>
                </a:lnTo>
                <a:lnTo>
                  <a:pt x="32003" y="346709"/>
                </a:lnTo>
                <a:lnTo>
                  <a:pt x="45639" y="347364"/>
                </a:lnTo>
                <a:lnTo>
                  <a:pt x="66030" y="348263"/>
                </a:lnTo>
                <a:lnTo>
                  <a:pt x="107991" y="351187"/>
                </a:lnTo>
                <a:lnTo>
                  <a:pt x="150000" y="357558"/>
                </a:lnTo>
                <a:lnTo>
                  <a:pt x="162945" y="360887"/>
                </a:lnTo>
                <a:lnTo>
                  <a:pt x="168401" y="359270"/>
                </a:lnTo>
                <a:lnTo>
                  <a:pt x="168401" y="332231"/>
                </a:lnTo>
                <a:lnTo>
                  <a:pt x="169163" y="330326"/>
                </a:lnTo>
                <a:lnTo>
                  <a:pt x="169163" y="329945"/>
                </a:lnTo>
                <a:lnTo>
                  <a:pt x="170296" y="327680"/>
                </a:lnTo>
                <a:close/>
              </a:path>
              <a:path w="197485" h="857250">
                <a:moveTo>
                  <a:pt x="197357" y="335279"/>
                </a:moveTo>
                <a:lnTo>
                  <a:pt x="197357" y="0"/>
                </a:lnTo>
                <a:lnTo>
                  <a:pt x="168401" y="0"/>
                </a:lnTo>
                <a:lnTo>
                  <a:pt x="168401" y="328537"/>
                </a:lnTo>
                <a:lnTo>
                  <a:pt x="169756" y="328046"/>
                </a:lnTo>
                <a:lnTo>
                  <a:pt x="170296" y="327680"/>
                </a:lnTo>
                <a:lnTo>
                  <a:pt x="170687" y="326897"/>
                </a:lnTo>
                <a:lnTo>
                  <a:pt x="170687" y="327414"/>
                </a:lnTo>
                <a:lnTo>
                  <a:pt x="171449" y="326897"/>
                </a:lnTo>
                <a:lnTo>
                  <a:pt x="171449" y="358163"/>
                </a:lnTo>
                <a:lnTo>
                  <a:pt x="179981" y="354682"/>
                </a:lnTo>
                <a:lnTo>
                  <a:pt x="188213" y="349757"/>
                </a:lnTo>
                <a:lnTo>
                  <a:pt x="191261" y="346709"/>
                </a:lnTo>
                <a:lnTo>
                  <a:pt x="192023" y="346709"/>
                </a:lnTo>
                <a:lnTo>
                  <a:pt x="192785" y="345947"/>
                </a:lnTo>
                <a:lnTo>
                  <a:pt x="193547" y="344423"/>
                </a:lnTo>
                <a:lnTo>
                  <a:pt x="194309" y="343661"/>
                </a:lnTo>
                <a:lnTo>
                  <a:pt x="195071" y="342137"/>
                </a:lnTo>
                <a:lnTo>
                  <a:pt x="195071" y="341375"/>
                </a:lnTo>
                <a:lnTo>
                  <a:pt x="195833" y="339851"/>
                </a:lnTo>
                <a:lnTo>
                  <a:pt x="196595" y="339089"/>
                </a:lnTo>
                <a:lnTo>
                  <a:pt x="196595" y="336803"/>
                </a:lnTo>
                <a:lnTo>
                  <a:pt x="197357" y="335279"/>
                </a:lnTo>
                <a:close/>
              </a:path>
              <a:path w="197485" h="857250">
                <a:moveTo>
                  <a:pt x="171449" y="358163"/>
                </a:moveTo>
                <a:lnTo>
                  <a:pt x="171449" y="326897"/>
                </a:lnTo>
                <a:lnTo>
                  <a:pt x="169925" y="328421"/>
                </a:lnTo>
                <a:lnTo>
                  <a:pt x="168401" y="332231"/>
                </a:lnTo>
                <a:lnTo>
                  <a:pt x="169163" y="330707"/>
                </a:lnTo>
                <a:lnTo>
                  <a:pt x="169163" y="359044"/>
                </a:lnTo>
                <a:lnTo>
                  <a:pt x="169630" y="358906"/>
                </a:lnTo>
                <a:lnTo>
                  <a:pt x="171449" y="358163"/>
                </a:lnTo>
                <a:close/>
              </a:path>
              <a:path w="197485" h="857250">
                <a:moveTo>
                  <a:pt x="169163" y="330707"/>
                </a:moveTo>
                <a:lnTo>
                  <a:pt x="168401" y="332231"/>
                </a:lnTo>
                <a:lnTo>
                  <a:pt x="168401" y="332993"/>
                </a:lnTo>
                <a:lnTo>
                  <a:pt x="169163" y="330707"/>
                </a:lnTo>
                <a:close/>
              </a:path>
              <a:path w="197485" h="857250">
                <a:moveTo>
                  <a:pt x="169163" y="359044"/>
                </a:moveTo>
                <a:lnTo>
                  <a:pt x="169163" y="330707"/>
                </a:lnTo>
                <a:lnTo>
                  <a:pt x="168401" y="332993"/>
                </a:lnTo>
                <a:lnTo>
                  <a:pt x="168401" y="359270"/>
                </a:lnTo>
                <a:lnTo>
                  <a:pt x="169163" y="359044"/>
                </a:lnTo>
                <a:close/>
              </a:path>
              <a:path w="197485" h="857250">
                <a:moveTo>
                  <a:pt x="169163" y="391667"/>
                </a:moveTo>
                <a:lnTo>
                  <a:pt x="168401" y="389381"/>
                </a:lnTo>
                <a:lnTo>
                  <a:pt x="168401" y="390143"/>
                </a:lnTo>
                <a:lnTo>
                  <a:pt x="169163" y="391667"/>
                </a:lnTo>
                <a:close/>
              </a:path>
              <a:path w="197485" h="857250">
                <a:moveTo>
                  <a:pt x="170687" y="394715"/>
                </a:moveTo>
                <a:lnTo>
                  <a:pt x="168401" y="390143"/>
                </a:lnTo>
                <a:lnTo>
                  <a:pt x="168401" y="393288"/>
                </a:lnTo>
                <a:lnTo>
                  <a:pt x="169163" y="393953"/>
                </a:lnTo>
                <a:lnTo>
                  <a:pt x="169925" y="393953"/>
                </a:lnTo>
                <a:lnTo>
                  <a:pt x="170687" y="394715"/>
                </a:lnTo>
                <a:close/>
              </a:path>
              <a:path w="197485" h="857250">
                <a:moveTo>
                  <a:pt x="171449" y="857250"/>
                </a:moveTo>
                <a:lnTo>
                  <a:pt x="171449" y="395477"/>
                </a:lnTo>
                <a:lnTo>
                  <a:pt x="169925" y="393953"/>
                </a:lnTo>
                <a:lnTo>
                  <a:pt x="169163" y="393953"/>
                </a:lnTo>
                <a:lnTo>
                  <a:pt x="168401" y="393288"/>
                </a:lnTo>
                <a:lnTo>
                  <a:pt x="168401" y="857250"/>
                </a:lnTo>
                <a:lnTo>
                  <a:pt x="171449" y="857250"/>
                </a:lnTo>
                <a:close/>
              </a:path>
              <a:path w="197485" h="857250">
                <a:moveTo>
                  <a:pt x="169925" y="328421"/>
                </a:moveTo>
                <a:lnTo>
                  <a:pt x="169163" y="329945"/>
                </a:lnTo>
                <a:lnTo>
                  <a:pt x="169163" y="330326"/>
                </a:lnTo>
                <a:lnTo>
                  <a:pt x="169925" y="328421"/>
                </a:lnTo>
                <a:close/>
              </a:path>
              <a:path w="197485" h="857250">
                <a:moveTo>
                  <a:pt x="171449" y="326897"/>
                </a:moveTo>
                <a:lnTo>
                  <a:pt x="170296" y="327680"/>
                </a:lnTo>
                <a:lnTo>
                  <a:pt x="169925" y="328421"/>
                </a:lnTo>
                <a:lnTo>
                  <a:pt x="171449" y="326897"/>
                </a:lnTo>
                <a:close/>
              </a:path>
              <a:path w="197485" h="857250">
                <a:moveTo>
                  <a:pt x="171449" y="395477"/>
                </a:moveTo>
                <a:lnTo>
                  <a:pt x="169925" y="393191"/>
                </a:lnTo>
                <a:lnTo>
                  <a:pt x="170687" y="394715"/>
                </a:lnTo>
                <a:lnTo>
                  <a:pt x="171449" y="395477"/>
                </a:lnTo>
                <a:close/>
              </a:path>
              <a:path w="197485" h="857250">
                <a:moveTo>
                  <a:pt x="170687" y="327414"/>
                </a:moveTo>
                <a:lnTo>
                  <a:pt x="170687" y="326897"/>
                </a:lnTo>
                <a:lnTo>
                  <a:pt x="170296" y="327680"/>
                </a:lnTo>
                <a:lnTo>
                  <a:pt x="170687" y="327414"/>
                </a:lnTo>
              </a:path>
            </a:pathLst>
          </a:custGeom>
          <a:solidFill>
            <a:srgbClr val="080808">
              <a:alpha val="100000"/>
            </a:srgbClr>
          </a:solidFill>
          <a:ln>
            <a:noFill/>
          </a:ln>
        </p:spPr>
      </p:sp>
      <p:sp>
        <p:nvSpPr>
          <p:cNvPr id="1048914" name="object 20"/>
          <p:cNvSpPr/>
          <p:nvPr/>
        </p:nvSpPr>
        <p:spPr>
          <a:xfrm>
            <a:off x="6715125" y="2647950"/>
            <a:ext cx="215900" cy="339725"/>
          </a:xfrm>
          <a:custGeom>
            <a:avLst/>
            <a:gdLst/>
            <a:ahLst/>
            <a:cxnLst/>
            <a:rect l="0" t="0" r="r" b="b"/>
            <a:pathLst>
              <a:path w="189229" h="374650">
                <a:moveTo>
                  <a:pt x="12786" y="4572"/>
                </a:moveTo>
                <a:lnTo>
                  <a:pt x="11262" y="0"/>
                </a:lnTo>
                <a:lnTo>
                  <a:pt x="0" y="0"/>
                </a:lnTo>
                <a:lnTo>
                  <a:pt x="5534" y="1765"/>
                </a:lnTo>
                <a:lnTo>
                  <a:pt x="11262" y="3810"/>
                </a:lnTo>
                <a:lnTo>
                  <a:pt x="12024" y="4572"/>
                </a:lnTo>
                <a:lnTo>
                  <a:pt x="12024" y="3048"/>
                </a:lnTo>
                <a:lnTo>
                  <a:pt x="12786" y="4572"/>
                </a:lnTo>
                <a:close/>
              </a:path>
              <a:path w="189229" h="374650">
                <a:moveTo>
                  <a:pt x="39456" y="327607"/>
                </a:moveTo>
                <a:lnTo>
                  <a:pt x="39456" y="0"/>
                </a:lnTo>
                <a:lnTo>
                  <a:pt x="11262" y="0"/>
                </a:lnTo>
                <a:lnTo>
                  <a:pt x="12786" y="4572"/>
                </a:lnTo>
                <a:lnTo>
                  <a:pt x="14310" y="6096"/>
                </a:lnTo>
                <a:lnTo>
                  <a:pt x="14310" y="342900"/>
                </a:lnTo>
                <a:lnTo>
                  <a:pt x="15072" y="343662"/>
                </a:lnTo>
                <a:lnTo>
                  <a:pt x="15834" y="345186"/>
                </a:lnTo>
                <a:lnTo>
                  <a:pt x="16596" y="345948"/>
                </a:lnTo>
                <a:lnTo>
                  <a:pt x="16596" y="346710"/>
                </a:lnTo>
                <a:lnTo>
                  <a:pt x="17358" y="347472"/>
                </a:lnTo>
                <a:lnTo>
                  <a:pt x="18882" y="348234"/>
                </a:lnTo>
                <a:lnTo>
                  <a:pt x="20406" y="349758"/>
                </a:lnTo>
                <a:lnTo>
                  <a:pt x="31468" y="355705"/>
                </a:lnTo>
                <a:lnTo>
                  <a:pt x="37170" y="357739"/>
                </a:lnTo>
                <a:lnTo>
                  <a:pt x="37170" y="326136"/>
                </a:lnTo>
                <a:lnTo>
                  <a:pt x="37932" y="326898"/>
                </a:lnTo>
                <a:lnTo>
                  <a:pt x="39456" y="327607"/>
                </a:lnTo>
                <a:close/>
              </a:path>
              <a:path w="189229" h="374650">
                <a:moveTo>
                  <a:pt x="12786" y="340614"/>
                </a:moveTo>
                <a:lnTo>
                  <a:pt x="12786" y="5334"/>
                </a:lnTo>
                <a:lnTo>
                  <a:pt x="12595" y="4953"/>
                </a:lnTo>
                <a:lnTo>
                  <a:pt x="12024" y="4572"/>
                </a:lnTo>
                <a:lnTo>
                  <a:pt x="11262" y="3810"/>
                </a:lnTo>
                <a:lnTo>
                  <a:pt x="11262" y="336042"/>
                </a:lnTo>
                <a:lnTo>
                  <a:pt x="12024" y="337566"/>
                </a:lnTo>
                <a:lnTo>
                  <a:pt x="12024" y="339090"/>
                </a:lnTo>
                <a:lnTo>
                  <a:pt x="12786" y="340614"/>
                </a:lnTo>
                <a:close/>
              </a:path>
              <a:path w="189229" h="374650">
                <a:moveTo>
                  <a:pt x="13167" y="5334"/>
                </a:moveTo>
                <a:lnTo>
                  <a:pt x="12024" y="3048"/>
                </a:lnTo>
                <a:lnTo>
                  <a:pt x="12532" y="4572"/>
                </a:lnTo>
                <a:lnTo>
                  <a:pt x="12938" y="5181"/>
                </a:lnTo>
                <a:lnTo>
                  <a:pt x="13167" y="5334"/>
                </a:lnTo>
                <a:close/>
              </a:path>
              <a:path w="189229" h="374650">
                <a:moveTo>
                  <a:pt x="12532" y="4572"/>
                </a:moveTo>
                <a:lnTo>
                  <a:pt x="12024" y="3048"/>
                </a:lnTo>
                <a:lnTo>
                  <a:pt x="12024" y="3810"/>
                </a:lnTo>
                <a:lnTo>
                  <a:pt x="12532" y="4572"/>
                </a:lnTo>
                <a:close/>
              </a:path>
              <a:path w="189229" h="374650">
                <a:moveTo>
                  <a:pt x="12677" y="5007"/>
                </a:moveTo>
                <a:lnTo>
                  <a:pt x="12532" y="4572"/>
                </a:lnTo>
                <a:lnTo>
                  <a:pt x="12024" y="3810"/>
                </a:lnTo>
                <a:lnTo>
                  <a:pt x="12595" y="4953"/>
                </a:lnTo>
                <a:close/>
              </a:path>
              <a:path w="189229" h="374650">
                <a:moveTo>
                  <a:pt x="12595" y="4953"/>
                </a:moveTo>
                <a:lnTo>
                  <a:pt x="12024" y="3810"/>
                </a:lnTo>
                <a:lnTo>
                  <a:pt x="12024" y="4572"/>
                </a:lnTo>
                <a:lnTo>
                  <a:pt x="12595" y="4953"/>
                </a:lnTo>
                <a:close/>
              </a:path>
              <a:path w="189229" h="374650">
                <a:moveTo>
                  <a:pt x="12938" y="5181"/>
                </a:moveTo>
                <a:lnTo>
                  <a:pt x="12532" y="4572"/>
                </a:lnTo>
                <a:lnTo>
                  <a:pt x="12677" y="5007"/>
                </a:lnTo>
                <a:lnTo>
                  <a:pt x="12938" y="5181"/>
                </a:lnTo>
                <a:close/>
              </a:path>
              <a:path w="189229" h="374650">
                <a:moveTo>
                  <a:pt x="12786" y="5334"/>
                </a:moveTo>
                <a:lnTo>
                  <a:pt x="12677" y="5007"/>
                </a:lnTo>
                <a:lnTo>
                  <a:pt x="12786" y="5334"/>
                </a:lnTo>
                <a:close/>
              </a:path>
              <a:path w="189229" h="374650">
                <a:moveTo>
                  <a:pt x="13548" y="341376"/>
                </a:moveTo>
                <a:lnTo>
                  <a:pt x="13548" y="6096"/>
                </a:lnTo>
                <a:lnTo>
                  <a:pt x="12938" y="5181"/>
                </a:lnTo>
                <a:lnTo>
                  <a:pt x="12677" y="5007"/>
                </a:lnTo>
                <a:lnTo>
                  <a:pt x="12786" y="5334"/>
                </a:lnTo>
                <a:lnTo>
                  <a:pt x="12786" y="340614"/>
                </a:lnTo>
                <a:lnTo>
                  <a:pt x="13548" y="341376"/>
                </a:lnTo>
                <a:close/>
              </a:path>
              <a:path w="189229" h="374650">
                <a:moveTo>
                  <a:pt x="14310" y="6096"/>
                </a:moveTo>
                <a:lnTo>
                  <a:pt x="12786" y="4572"/>
                </a:lnTo>
                <a:lnTo>
                  <a:pt x="13167" y="5334"/>
                </a:lnTo>
                <a:lnTo>
                  <a:pt x="14310" y="6096"/>
                </a:lnTo>
                <a:close/>
              </a:path>
              <a:path w="189229" h="374650">
                <a:moveTo>
                  <a:pt x="14310" y="342900"/>
                </a:moveTo>
                <a:lnTo>
                  <a:pt x="14310" y="6096"/>
                </a:lnTo>
                <a:lnTo>
                  <a:pt x="13167" y="5334"/>
                </a:lnTo>
                <a:lnTo>
                  <a:pt x="13548" y="6096"/>
                </a:lnTo>
                <a:lnTo>
                  <a:pt x="13548" y="342138"/>
                </a:lnTo>
                <a:lnTo>
                  <a:pt x="14310" y="342900"/>
                </a:lnTo>
                <a:close/>
              </a:path>
              <a:path w="189229" h="374650">
                <a:moveTo>
                  <a:pt x="38694" y="328422"/>
                </a:moveTo>
                <a:lnTo>
                  <a:pt x="37932" y="326898"/>
                </a:lnTo>
                <a:lnTo>
                  <a:pt x="37170" y="326136"/>
                </a:lnTo>
                <a:lnTo>
                  <a:pt x="38694" y="328422"/>
                </a:lnTo>
                <a:close/>
              </a:path>
              <a:path w="189229" h="374650">
                <a:moveTo>
                  <a:pt x="38694" y="358283"/>
                </a:moveTo>
                <a:lnTo>
                  <a:pt x="38694" y="328422"/>
                </a:lnTo>
                <a:lnTo>
                  <a:pt x="37170" y="326136"/>
                </a:lnTo>
                <a:lnTo>
                  <a:pt x="37170" y="357739"/>
                </a:lnTo>
                <a:lnTo>
                  <a:pt x="38694" y="358283"/>
                </a:lnTo>
                <a:close/>
              </a:path>
              <a:path w="189229" h="374650">
                <a:moveTo>
                  <a:pt x="188808" y="345186"/>
                </a:moveTo>
                <a:lnTo>
                  <a:pt x="143156" y="344372"/>
                </a:lnTo>
                <a:lnTo>
                  <a:pt x="98920" y="341013"/>
                </a:lnTo>
                <a:lnTo>
                  <a:pt x="57026" y="334054"/>
                </a:lnTo>
                <a:lnTo>
                  <a:pt x="37932" y="326898"/>
                </a:lnTo>
                <a:lnTo>
                  <a:pt x="38694" y="327660"/>
                </a:lnTo>
                <a:lnTo>
                  <a:pt x="39456" y="329184"/>
                </a:lnTo>
                <a:lnTo>
                  <a:pt x="39456" y="358555"/>
                </a:lnTo>
                <a:lnTo>
                  <a:pt x="42757" y="359733"/>
                </a:lnTo>
                <a:lnTo>
                  <a:pt x="81047" y="367829"/>
                </a:lnTo>
                <a:lnTo>
                  <a:pt x="121896" y="371692"/>
                </a:lnTo>
                <a:lnTo>
                  <a:pt x="160062" y="373569"/>
                </a:lnTo>
                <a:lnTo>
                  <a:pt x="171282" y="374142"/>
                </a:lnTo>
                <a:lnTo>
                  <a:pt x="188046" y="374142"/>
                </a:lnTo>
                <a:lnTo>
                  <a:pt x="188808" y="345186"/>
                </a:lnTo>
                <a:close/>
              </a:path>
              <a:path w="189229" h="374650">
                <a:moveTo>
                  <a:pt x="38778" y="328168"/>
                </a:moveTo>
                <a:lnTo>
                  <a:pt x="38694" y="327660"/>
                </a:lnTo>
                <a:lnTo>
                  <a:pt x="37932" y="326898"/>
                </a:lnTo>
                <a:lnTo>
                  <a:pt x="38778" y="328168"/>
                </a:lnTo>
                <a:close/>
              </a:path>
              <a:path w="189229" h="374650">
                <a:moveTo>
                  <a:pt x="39456" y="358555"/>
                </a:moveTo>
                <a:lnTo>
                  <a:pt x="39456" y="332232"/>
                </a:lnTo>
                <a:lnTo>
                  <a:pt x="38778" y="328168"/>
                </a:lnTo>
                <a:lnTo>
                  <a:pt x="37932" y="326898"/>
                </a:lnTo>
                <a:lnTo>
                  <a:pt x="38694" y="328422"/>
                </a:lnTo>
                <a:lnTo>
                  <a:pt x="38694" y="358283"/>
                </a:lnTo>
                <a:lnTo>
                  <a:pt x="39456" y="358555"/>
                </a:lnTo>
                <a:close/>
              </a:path>
              <a:path w="189229" h="374650">
                <a:moveTo>
                  <a:pt x="39456" y="329184"/>
                </a:moveTo>
                <a:lnTo>
                  <a:pt x="38694" y="327660"/>
                </a:lnTo>
                <a:lnTo>
                  <a:pt x="38778" y="328168"/>
                </a:lnTo>
                <a:lnTo>
                  <a:pt x="39456" y="329184"/>
                </a:lnTo>
                <a:close/>
              </a:path>
              <a:path w="189229" h="374650">
                <a:moveTo>
                  <a:pt x="39456" y="332232"/>
                </a:moveTo>
                <a:lnTo>
                  <a:pt x="39456" y="329184"/>
                </a:lnTo>
                <a:lnTo>
                  <a:pt x="38778" y="328168"/>
                </a:lnTo>
                <a:lnTo>
                  <a:pt x="39456" y="332232"/>
                </a:lnTo>
              </a:path>
            </a:pathLst>
          </a:custGeom>
          <a:solidFill>
            <a:srgbClr val="080808">
              <a:alpha val="100000"/>
            </a:srgbClr>
          </a:solidFill>
          <a:ln>
            <a:noFill/>
          </a:ln>
        </p:spPr>
      </p:sp>
      <p:sp>
        <p:nvSpPr>
          <p:cNvPr id="1048915" name="object 21"/>
          <p:cNvSpPr txBox="1"/>
          <p:nvPr/>
        </p:nvSpPr>
        <p:spPr>
          <a:xfrm>
            <a:off x="7091362" y="2109787"/>
            <a:ext cx="4116387" cy="1163637"/>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28575" lvl="0" indent="-17462">
              <a:lnSpc>
                <a:spcPct val="105000"/>
              </a:lnSpc>
            </a:pPr>
            <a:r>
              <a:rPr lang="en-US" altLang="zh-CN">
                <a:solidFill>
                  <a:srgbClr val="070707"/>
                </a:solidFill>
                <a:latin typeface="Times New Roman" pitchFamily="18" charset="0"/>
                <a:ea typeface="Times New Roman" pitchFamily="18" charset="0"/>
              </a:rPr>
              <a:t>ROM</a:t>
            </a:r>
            <a:r>
              <a:rPr lang="zh-CN" altLang="en-US">
                <a:solidFill>
                  <a:srgbClr val="070707"/>
                </a:solidFill>
                <a:latin typeface="宋体" pitchFamily="2" charset="-122"/>
                <a:ea typeface="宋体" pitchFamily="2" charset="-122"/>
              </a:rPr>
              <a:t>（只读存储器）</a:t>
            </a:r>
          </a:p>
          <a:p>
            <a:pPr marL="28575" lvl="0" indent="-17462">
              <a:lnSpc>
                <a:spcPct val="105000"/>
              </a:lnSpc>
            </a:pPr>
            <a:r>
              <a:rPr lang="en-US" altLang="zh-CN">
                <a:solidFill>
                  <a:srgbClr val="070707"/>
                </a:solidFill>
                <a:latin typeface="Times New Roman" pitchFamily="18" charset="0"/>
                <a:ea typeface="Times New Roman" pitchFamily="18" charset="0"/>
              </a:rPr>
              <a:t>RAM</a:t>
            </a:r>
            <a:r>
              <a:rPr lang="zh-CN" altLang="en-US">
                <a:solidFill>
                  <a:srgbClr val="070707"/>
                </a:solidFill>
                <a:latin typeface="宋体" pitchFamily="2" charset="-122"/>
                <a:ea typeface="宋体" pitchFamily="2" charset="-122"/>
              </a:rPr>
              <a:t>（随机读写存储器）</a:t>
            </a:r>
          </a:p>
          <a:p>
            <a:pPr marL="28575" lvl="0" indent="-17462">
              <a:lnSpc>
                <a:spcPct val="105000"/>
              </a:lnSpc>
            </a:pPr>
            <a:r>
              <a:rPr lang="en-US" altLang="zh-CN">
                <a:solidFill>
                  <a:srgbClr val="070707"/>
                </a:solidFill>
                <a:latin typeface="Times New Roman" pitchFamily="18" charset="0"/>
                <a:ea typeface="Times New Roman" pitchFamily="18" charset="0"/>
              </a:rPr>
              <a:t>Cache</a:t>
            </a:r>
            <a:r>
              <a:rPr lang="zh-CN" altLang="en-US">
                <a:solidFill>
                  <a:srgbClr val="070707"/>
                </a:solidFill>
                <a:latin typeface="宋体" pitchFamily="2" charset="-122"/>
                <a:ea typeface="宋体" pitchFamily="2" charset="-122"/>
              </a:rPr>
              <a:t>（高速缓冲存储器）</a:t>
            </a:r>
          </a:p>
        </p:txBody>
      </p:sp>
      <p:sp>
        <p:nvSpPr>
          <p:cNvPr id="1048916" name="object 22"/>
          <p:cNvSpPr txBox="1"/>
          <p:nvPr/>
        </p:nvSpPr>
        <p:spPr>
          <a:xfrm>
            <a:off x="2670175" y="2601912"/>
            <a:ext cx="725487" cy="739775"/>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2700" lvl="0" indent="0"/>
            <a:r>
              <a:rPr lang="zh-CN" altLang="en-US">
                <a:solidFill>
                  <a:srgbClr val="0000FF"/>
                </a:solidFill>
                <a:latin typeface="宋体" pitchFamily="2" charset="-122"/>
                <a:ea typeface="宋体" pitchFamily="2" charset="-122"/>
              </a:rPr>
              <a:t>硬件 系统</a:t>
            </a:r>
          </a:p>
        </p:txBody>
      </p:sp>
      <p:sp>
        <p:nvSpPr>
          <p:cNvPr id="1048917" name="object 23"/>
          <p:cNvSpPr/>
          <p:nvPr/>
        </p:nvSpPr>
        <p:spPr>
          <a:xfrm>
            <a:off x="4862512" y="3382962"/>
            <a:ext cx="193675" cy="42862"/>
          </a:xfrm>
          <a:custGeom>
            <a:avLst/>
            <a:gdLst/>
            <a:ahLst/>
            <a:cxnLst/>
            <a:rect l="0" t="0" r="r" b="b"/>
            <a:pathLst>
              <a:path w="170179" h="47625">
                <a:moveTo>
                  <a:pt x="169925" y="28956"/>
                </a:moveTo>
                <a:lnTo>
                  <a:pt x="169925" y="0"/>
                </a:lnTo>
                <a:lnTo>
                  <a:pt x="149567" y="849"/>
                </a:lnTo>
                <a:lnTo>
                  <a:pt x="138040" y="1121"/>
                </a:lnTo>
                <a:lnTo>
                  <a:pt x="98987" y="2993"/>
                </a:lnTo>
                <a:lnTo>
                  <a:pt x="57955" y="7854"/>
                </a:lnTo>
                <a:lnTo>
                  <a:pt x="21019" y="17505"/>
                </a:lnTo>
                <a:lnTo>
                  <a:pt x="8381" y="24384"/>
                </a:lnTo>
                <a:lnTo>
                  <a:pt x="7619" y="24384"/>
                </a:lnTo>
                <a:lnTo>
                  <a:pt x="7619" y="25146"/>
                </a:lnTo>
                <a:lnTo>
                  <a:pt x="6095" y="26670"/>
                </a:lnTo>
                <a:lnTo>
                  <a:pt x="5333" y="26670"/>
                </a:lnTo>
                <a:lnTo>
                  <a:pt x="5333" y="27432"/>
                </a:lnTo>
                <a:lnTo>
                  <a:pt x="3047" y="29718"/>
                </a:lnTo>
                <a:lnTo>
                  <a:pt x="2285" y="31242"/>
                </a:lnTo>
                <a:lnTo>
                  <a:pt x="2285" y="32004"/>
                </a:lnTo>
                <a:lnTo>
                  <a:pt x="1523" y="33528"/>
                </a:lnTo>
                <a:lnTo>
                  <a:pt x="761" y="34290"/>
                </a:lnTo>
                <a:lnTo>
                  <a:pt x="761" y="35814"/>
                </a:lnTo>
                <a:lnTo>
                  <a:pt x="0" y="37338"/>
                </a:lnTo>
                <a:lnTo>
                  <a:pt x="0" y="47243"/>
                </a:lnTo>
                <a:lnTo>
                  <a:pt x="25146" y="47243"/>
                </a:lnTo>
                <a:lnTo>
                  <a:pt x="25907" y="46736"/>
                </a:lnTo>
                <a:lnTo>
                  <a:pt x="25908" y="46481"/>
                </a:lnTo>
                <a:lnTo>
                  <a:pt x="27431" y="44958"/>
                </a:lnTo>
                <a:lnTo>
                  <a:pt x="28193" y="41148"/>
                </a:lnTo>
                <a:lnTo>
                  <a:pt x="28193" y="44958"/>
                </a:lnTo>
                <a:lnTo>
                  <a:pt x="33083" y="42735"/>
                </a:lnTo>
                <a:lnTo>
                  <a:pt x="42659" y="40347"/>
                </a:lnTo>
                <a:lnTo>
                  <a:pt x="48005" y="38862"/>
                </a:lnTo>
                <a:lnTo>
                  <a:pt x="52577" y="38100"/>
                </a:lnTo>
                <a:lnTo>
                  <a:pt x="63364" y="36405"/>
                </a:lnTo>
                <a:lnTo>
                  <a:pt x="74872" y="34527"/>
                </a:lnTo>
                <a:lnTo>
                  <a:pt x="87779" y="32929"/>
                </a:lnTo>
                <a:lnTo>
                  <a:pt x="101389" y="31631"/>
                </a:lnTo>
                <a:lnTo>
                  <a:pt x="115002" y="30651"/>
                </a:lnTo>
                <a:lnTo>
                  <a:pt x="127920" y="30007"/>
                </a:lnTo>
                <a:lnTo>
                  <a:pt x="139445" y="29718"/>
                </a:lnTo>
                <a:lnTo>
                  <a:pt x="154685" y="28956"/>
                </a:lnTo>
                <a:lnTo>
                  <a:pt x="169925" y="28956"/>
                </a:lnTo>
                <a:close/>
              </a:path>
              <a:path w="170179" h="47625">
                <a:moveTo>
                  <a:pt x="27431" y="45720"/>
                </a:moveTo>
                <a:lnTo>
                  <a:pt x="25146" y="47243"/>
                </a:lnTo>
                <a:lnTo>
                  <a:pt x="25908" y="47243"/>
                </a:lnTo>
                <a:lnTo>
                  <a:pt x="27431" y="45720"/>
                </a:lnTo>
                <a:close/>
              </a:path>
              <a:path w="170179" h="47625">
                <a:moveTo>
                  <a:pt x="28193" y="44958"/>
                </a:moveTo>
                <a:lnTo>
                  <a:pt x="28193" y="44196"/>
                </a:lnTo>
                <a:lnTo>
                  <a:pt x="25907" y="46482"/>
                </a:lnTo>
                <a:lnTo>
                  <a:pt x="27431" y="45720"/>
                </a:lnTo>
                <a:lnTo>
                  <a:pt x="28193" y="44958"/>
                </a:lnTo>
                <a:close/>
              </a:path>
              <a:path w="170179" h="47625">
                <a:moveTo>
                  <a:pt x="27431" y="45720"/>
                </a:moveTo>
                <a:lnTo>
                  <a:pt x="25907" y="46482"/>
                </a:lnTo>
                <a:lnTo>
                  <a:pt x="25907" y="46736"/>
                </a:lnTo>
                <a:lnTo>
                  <a:pt x="27431" y="45720"/>
                </a:lnTo>
                <a:close/>
              </a:path>
              <a:path w="170179" h="47625">
                <a:moveTo>
                  <a:pt x="28193" y="47243"/>
                </a:moveTo>
                <a:lnTo>
                  <a:pt x="28193" y="44958"/>
                </a:lnTo>
                <a:lnTo>
                  <a:pt x="25908" y="47243"/>
                </a:lnTo>
                <a:lnTo>
                  <a:pt x="28193" y="47243"/>
                </a:lnTo>
                <a:close/>
              </a:path>
              <a:path w="170179" h="47625">
                <a:moveTo>
                  <a:pt x="28193" y="44196"/>
                </a:moveTo>
                <a:lnTo>
                  <a:pt x="28193" y="41148"/>
                </a:lnTo>
                <a:lnTo>
                  <a:pt x="27431" y="44958"/>
                </a:lnTo>
                <a:lnTo>
                  <a:pt x="28193" y="44196"/>
                </a:lnTo>
              </a:path>
            </a:pathLst>
          </a:custGeom>
          <a:solidFill>
            <a:srgbClr val="080808">
              <a:alpha val="100000"/>
            </a:srgbClr>
          </a:solidFill>
          <a:ln>
            <a:noFill/>
          </a:ln>
        </p:spPr>
      </p:sp>
      <p:sp>
        <p:nvSpPr>
          <p:cNvPr id="1048918" name="object 24"/>
          <p:cNvSpPr/>
          <p:nvPr/>
        </p:nvSpPr>
        <p:spPr>
          <a:xfrm>
            <a:off x="6588125" y="3427412"/>
            <a:ext cx="592137" cy="0"/>
          </a:xfrm>
          <a:custGeom>
            <a:avLst/>
            <a:gdLst/>
            <a:ahLst/>
            <a:cxnLst/>
            <a:rect l="0" t="0" r="r" b="b"/>
            <a:pathLst>
              <a:path w="518160">
                <a:moveTo>
                  <a:pt x="0" y="0"/>
                </a:moveTo>
                <a:lnTo>
                  <a:pt x="518160" y="0"/>
                </a:lnTo>
              </a:path>
            </a:pathLst>
          </a:custGeom>
          <a:noFill/>
          <a:ln w="30226" cap="flat" cmpd="sng">
            <a:solidFill>
              <a:srgbClr val="080808">
                <a:alpha val="100000"/>
              </a:srgbClr>
            </a:solidFill>
            <a:prstDash val="solid"/>
            <a:round/>
          </a:ln>
        </p:spPr>
      </p:sp>
      <p:sp>
        <p:nvSpPr>
          <p:cNvPr id="1048919" name="object 25"/>
          <p:cNvSpPr/>
          <p:nvPr/>
        </p:nvSpPr>
        <p:spPr>
          <a:xfrm>
            <a:off x="882650" y="3425825"/>
            <a:ext cx="10426700" cy="777875"/>
          </a:xfrm>
          <a:prstGeom prst="rect">
            <a:avLst/>
          </a:prstGeom>
          <a:blipFill rotWithShape="1">
            <a:blip r:embed="rId8">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920" name="object 26"/>
          <p:cNvSpPr/>
          <p:nvPr/>
        </p:nvSpPr>
        <p:spPr>
          <a:xfrm>
            <a:off x="1978025" y="3425825"/>
            <a:ext cx="358775" cy="777875"/>
          </a:xfrm>
          <a:custGeom>
            <a:avLst/>
            <a:gdLst/>
            <a:ahLst/>
            <a:cxnLst/>
            <a:rect l="0" t="0" r="r" b="b"/>
            <a:pathLst>
              <a:path w="314325" h="857250">
                <a:moveTo>
                  <a:pt x="125584" y="857249"/>
                </a:moveTo>
                <a:lnTo>
                  <a:pt x="82180" y="854714"/>
                </a:lnTo>
                <a:lnTo>
                  <a:pt x="41910" y="853439"/>
                </a:lnTo>
                <a:lnTo>
                  <a:pt x="3810" y="853439"/>
                </a:lnTo>
                <a:lnTo>
                  <a:pt x="0" y="857249"/>
                </a:lnTo>
                <a:lnTo>
                  <a:pt x="125584" y="857249"/>
                </a:lnTo>
                <a:close/>
              </a:path>
              <a:path w="314325" h="857250">
                <a:moveTo>
                  <a:pt x="285370" y="817878"/>
                </a:moveTo>
                <a:lnTo>
                  <a:pt x="247473" y="832731"/>
                </a:lnTo>
                <a:lnTo>
                  <a:pt x="222504" y="837437"/>
                </a:lnTo>
                <a:lnTo>
                  <a:pt x="213360" y="839723"/>
                </a:lnTo>
                <a:lnTo>
                  <a:pt x="170513" y="845267"/>
                </a:lnTo>
                <a:lnTo>
                  <a:pt x="120214" y="849768"/>
                </a:lnTo>
                <a:lnTo>
                  <a:pt x="82180" y="852071"/>
                </a:lnTo>
                <a:lnTo>
                  <a:pt x="41148" y="853439"/>
                </a:lnTo>
                <a:lnTo>
                  <a:pt x="41910" y="853439"/>
                </a:lnTo>
                <a:lnTo>
                  <a:pt x="83907" y="854792"/>
                </a:lnTo>
                <a:lnTo>
                  <a:pt x="121946" y="856985"/>
                </a:lnTo>
                <a:lnTo>
                  <a:pt x="125584" y="857249"/>
                </a:lnTo>
                <a:lnTo>
                  <a:pt x="264805" y="857249"/>
                </a:lnTo>
                <a:lnTo>
                  <a:pt x="273129" y="854611"/>
                </a:lnTo>
                <a:lnTo>
                  <a:pt x="284138" y="850365"/>
                </a:lnTo>
                <a:lnTo>
                  <a:pt x="284988" y="849959"/>
                </a:lnTo>
                <a:lnTo>
                  <a:pt x="284988" y="818387"/>
                </a:lnTo>
                <a:lnTo>
                  <a:pt x="285370" y="817878"/>
                </a:lnTo>
                <a:close/>
              </a:path>
              <a:path w="314325" h="857250">
                <a:moveTo>
                  <a:pt x="285750" y="817625"/>
                </a:moveTo>
                <a:lnTo>
                  <a:pt x="285370" y="817878"/>
                </a:lnTo>
                <a:lnTo>
                  <a:pt x="284988" y="818387"/>
                </a:lnTo>
                <a:lnTo>
                  <a:pt x="285750" y="817625"/>
                </a:lnTo>
                <a:close/>
              </a:path>
              <a:path w="314325" h="857250">
                <a:moveTo>
                  <a:pt x="285750" y="817625"/>
                </a:moveTo>
                <a:lnTo>
                  <a:pt x="284988" y="818387"/>
                </a:lnTo>
                <a:lnTo>
                  <a:pt x="284988" y="819911"/>
                </a:lnTo>
                <a:lnTo>
                  <a:pt x="285750" y="817625"/>
                </a:lnTo>
                <a:close/>
              </a:path>
              <a:path w="314325" h="857250">
                <a:moveTo>
                  <a:pt x="286004" y="817371"/>
                </a:moveTo>
                <a:lnTo>
                  <a:pt x="285750" y="817625"/>
                </a:lnTo>
                <a:lnTo>
                  <a:pt x="284988" y="819911"/>
                </a:lnTo>
                <a:lnTo>
                  <a:pt x="286004" y="817371"/>
                </a:lnTo>
                <a:close/>
              </a:path>
              <a:path w="314325" h="857250">
                <a:moveTo>
                  <a:pt x="286131" y="817244"/>
                </a:moveTo>
                <a:lnTo>
                  <a:pt x="286004" y="817371"/>
                </a:lnTo>
                <a:lnTo>
                  <a:pt x="284988" y="819911"/>
                </a:lnTo>
                <a:lnTo>
                  <a:pt x="284988" y="849959"/>
                </a:lnTo>
                <a:lnTo>
                  <a:pt x="285750" y="849595"/>
                </a:lnTo>
                <a:lnTo>
                  <a:pt x="285750" y="818387"/>
                </a:lnTo>
                <a:lnTo>
                  <a:pt x="286131" y="817244"/>
                </a:lnTo>
                <a:close/>
              </a:path>
              <a:path w="314325" h="857250">
                <a:moveTo>
                  <a:pt x="286294" y="816646"/>
                </a:moveTo>
                <a:lnTo>
                  <a:pt x="285370" y="817878"/>
                </a:lnTo>
                <a:lnTo>
                  <a:pt x="285750" y="817625"/>
                </a:lnTo>
                <a:lnTo>
                  <a:pt x="286004" y="817371"/>
                </a:lnTo>
                <a:lnTo>
                  <a:pt x="286294" y="816646"/>
                </a:lnTo>
                <a:close/>
              </a:path>
              <a:path w="314325" h="857250">
                <a:moveTo>
                  <a:pt x="313944" y="824483"/>
                </a:moveTo>
                <a:lnTo>
                  <a:pt x="313944" y="0"/>
                </a:lnTo>
                <a:lnTo>
                  <a:pt x="285750" y="0"/>
                </a:lnTo>
                <a:lnTo>
                  <a:pt x="285750" y="817371"/>
                </a:lnTo>
                <a:lnTo>
                  <a:pt x="286294" y="816646"/>
                </a:lnTo>
                <a:lnTo>
                  <a:pt x="286512" y="816101"/>
                </a:lnTo>
                <a:lnTo>
                  <a:pt x="286512" y="816355"/>
                </a:lnTo>
                <a:lnTo>
                  <a:pt x="287274" y="815339"/>
                </a:lnTo>
                <a:lnTo>
                  <a:pt x="287274" y="848867"/>
                </a:lnTo>
                <a:lnTo>
                  <a:pt x="293979" y="845665"/>
                </a:lnTo>
                <a:lnTo>
                  <a:pt x="302514" y="840485"/>
                </a:lnTo>
                <a:lnTo>
                  <a:pt x="306324" y="837437"/>
                </a:lnTo>
                <a:lnTo>
                  <a:pt x="307086" y="836675"/>
                </a:lnTo>
                <a:lnTo>
                  <a:pt x="307086" y="835913"/>
                </a:lnTo>
                <a:lnTo>
                  <a:pt x="307848" y="835913"/>
                </a:lnTo>
                <a:lnTo>
                  <a:pt x="309372" y="833627"/>
                </a:lnTo>
                <a:lnTo>
                  <a:pt x="310134" y="832103"/>
                </a:lnTo>
                <a:lnTo>
                  <a:pt x="311658" y="830579"/>
                </a:lnTo>
                <a:lnTo>
                  <a:pt x="312420" y="828293"/>
                </a:lnTo>
                <a:lnTo>
                  <a:pt x="313182" y="826769"/>
                </a:lnTo>
                <a:lnTo>
                  <a:pt x="313182" y="825245"/>
                </a:lnTo>
                <a:lnTo>
                  <a:pt x="313944" y="824483"/>
                </a:lnTo>
                <a:close/>
              </a:path>
              <a:path w="314325" h="857250">
                <a:moveTo>
                  <a:pt x="286512" y="816863"/>
                </a:moveTo>
                <a:lnTo>
                  <a:pt x="286131" y="817244"/>
                </a:lnTo>
                <a:lnTo>
                  <a:pt x="285750" y="818387"/>
                </a:lnTo>
                <a:lnTo>
                  <a:pt x="286512" y="816863"/>
                </a:lnTo>
                <a:close/>
              </a:path>
              <a:path w="314325" h="857250">
                <a:moveTo>
                  <a:pt x="287274" y="848867"/>
                </a:moveTo>
                <a:lnTo>
                  <a:pt x="287274" y="815339"/>
                </a:lnTo>
                <a:lnTo>
                  <a:pt x="285750" y="818387"/>
                </a:lnTo>
                <a:lnTo>
                  <a:pt x="285750" y="849595"/>
                </a:lnTo>
                <a:lnTo>
                  <a:pt x="287274" y="848867"/>
                </a:lnTo>
                <a:close/>
              </a:path>
              <a:path w="314325" h="857250">
                <a:moveTo>
                  <a:pt x="286359" y="816559"/>
                </a:moveTo>
                <a:lnTo>
                  <a:pt x="286004" y="817371"/>
                </a:lnTo>
                <a:lnTo>
                  <a:pt x="286131" y="817244"/>
                </a:lnTo>
                <a:lnTo>
                  <a:pt x="286359" y="816559"/>
                </a:lnTo>
                <a:close/>
              </a:path>
              <a:path w="314325" h="857250">
                <a:moveTo>
                  <a:pt x="287274" y="815339"/>
                </a:moveTo>
                <a:lnTo>
                  <a:pt x="286359" y="816559"/>
                </a:lnTo>
                <a:lnTo>
                  <a:pt x="286131" y="817244"/>
                </a:lnTo>
                <a:lnTo>
                  <a:pt x="286512" y="816863"/>
                </a:lnTo>
                <a:lnTo>
                  <a:pt x="287274" y="815339"/>
                </a:lnTo>
                <a:close/>
              </a:path>
              <a:path w="314325" h="857250">
                <a:moveTo>
                  <a:pt x="286512" y="816355"/>
                </a:moveTo>
                <a:lnTo>
                  <a:pt x="286512" y="816101"/>
                </a:lnTo>
                <a:lnTo>
                  <a:pt x="286359" y="816559"/>
                </a:lnTo>
                <a:lnTo>
                  <a:pt x="286512" y="816355"/>
                </a:lnTo>
              </a:path>
            </a:pathLst>
          </a:custGeom>
          <a:solidFill>
            <a:srgbClr val="080808">
              <a:alpha val="100000"/>
            </a:srgbClr>
          </a:solidFill>
          <a:ln>
            <a:noFill/>
          </a:ln>
        </p:spPr>
      </p:sp>
      <p:sp>
        <p:nvSpPr>
          <p:cNvPr id="1048921" name="object 27"/>
          <p:cNvSpPr/>
          <p:nvPr/>
        </p:nvSpPr>
        <p:spPr>
          <a:xfrm>
            <a:off x="3579812" y="3425825"/>
            <a:ext cx="209550" cy="350837"/>
          </a:xfrm>
          <a:custGeom>
            <a:avLst/>
            <a:gdLst/>
            <a:ahLst/>
            <a:cxnLst/>
            <a:rect l="0" t="0" r="r" b="b"/>
            <a:pathLst>
              <a:path w="184150" h="387350">
                <a:moveTo>
                  <a:pt x="28956" y="340357"/>
                </a:moveTo>
                <a:lnTo>
                  <a:pt x="28956" y="0"/>
                </a:lnTo>
                <a:lnTo>
                  <a:pt x="0" y="0"/>
                </a:lnTo>
                <a:lnTo>
                  <a:pt x="0" y="345185"/>
                </a:lnTo>
                <a:lnTo>
                  <a:pt x="762" y="345947"/>
                </a:lnTo>
                <a:lnTo>
                  <a:pt x="762" y="349757"/>
                </a:lnTo>
                <a:lnTo>
                  <a:pt x="1524" y="350519"/>
                </a:lnTo>
                <a:lnTo>
                  <a:pt x="1524" y="352043"/>
                </a:lnTo>
                <a:lnTo>
                  <a:pt x="2286" y="353567"/>
                </a:lnTo>
                <a:lnTo>
                  <a:pt x="3810" y="355091"/>
                </a:lnTo>
                <a:lnTo>
                  <a:pt x="3810" y="356615"/>
                </a:lnTo>
                <a:lnTo>
                  <a:pt x="5334" y="357377"/>
                </a:lnTo>
                <a:lnTo>
                  <a:pt x="6096" y="358139"/>
                </a:lnTo>
                <a:lnTo>
                  <a:pt x="6096" y="358901"/>
                </a:lnTo>
                <a:lnTo>
                  <a:pt x="6858" y="359663"/>
                </a:lnTo>
                <a:lnTo>
                  <a:pt x="13908" y="364376"/>
                </a:lnTo>
                <a:lnTo>
                  <a:pt x="23895" y="369070"/>
                </a:lnTo>
                <a:lnTo>
                  <a:pt x="26670" y="370021"/>
                </a:lnTo>
                <a:lnTo>
                  <a:pt x="26670" y="338327"/>
                </a:lnTo>
                <a:lnTo>
                  <a:pt x="27178" y="339089"/>
                </a:lnTo>
                <a:lnTo>
                  <a:pt x="27432" y="339089"/>
                </a:lnTo>
                <a:lnTo>
                  <a:pt x="28194" y="339851"/>
                </a:lnTo>
                <a:lnTo>
                  <a:pt x="28956" y="340357"/>
                </a:lnTo>
                <a:close/>
              </a:path>
              <a:path w="184150" h="387350">
                <a:moveTo>
                  <a:pt x="28194" y="340613"/>
                </a:moveTo>
                <a:lnTo>
                  <a:pt x="27178" y="339089"/>
                </a:lnTo>
                <a:lnTo>
                  <a:pt x="26670" y="339089"/>
                </a:lnTo>
                <a:lnTo>
                  <a:pt x="28194" y="340613"/>
                </a:lnTo>
                <a:close/>
              </a:path>
              <a:path w="184150" h="387350">
                <a:moveTo>
                  <a:pt x="28384" y="341375"/>
                </a:moveTo>
                <a:lnTo>
                  <a:pt x="28194" y="340613"/>
                </a:lnTo>
                <a:lnTo>
                  <a:pt x="26670" y="339089"/>
                </a:lnTo>
                <a:lnTo>
                  <a:pt x="28384" y="341375"/>
                </a:lnTo>
                <a:close/>
              </a:path>
              <a:path w="184150" h="387350">
                <a:moveTo>
                  <a:pt x="28956" y="370805"/>
                </a:moveTo>
                <a:lnTo>
                  <a:pt x="28956" y="343661"/>
                </a:lnTo>
                <a:lnTo>
                  <a:pt x="28384" y="341375"/>
                </a:lnTo>
                <a:lnTo>
                  <a:pt x="26670" y="339089"/>
                </a:lnTo>
                <a:lnTo>
                  <a:pt x="26670" y="370021"/>
                </a:lnTo>
                <a:lnTo>
                  <a:pt x="28956" y="370805"/>
                </a:lnTo>
                <a:close/>
              </a:path>
              <a:path w="184150" h="387350">
                <a:moveTo>
                  <a:pt x="183642" y="387095"/>
                </a:moveTo>
                <a:lnTo>
                  <a:pt x="183642" y="358901"/>
                </a:lnTo>
                <a:lnTo>
                  <a:pt x="166116" y="358139"/>
                </a:lnTo>
                <a:lnTo>
                  <a:pt x="149459" y="358123"/>
                </a:lnTo>
                <a:lnTo>
                  <a:pt x="136677" y="357634"/>
                </a:lnTo>
                <a:lnTo>
                  <a:pt x="86226" y="353090"/>
                </a:lnTo>
                <a:lnTo>
                  <a:pt x="55626" y="348233"/>
                </a:lnTo>
                <a:lnTo>
                  <a:pt x="51054" y="347471"/>
                </a:lnTo>
                <a:lnTo>
                  <a:pt x="43713" y="345693"/>
                </a:lnTo>
                <a:lnTo>
                  <a:pt x="34531" y="344055"/>
                </a:lnTo>
                <a:lnTo>
                  <a:pt x="28194" y="339851"/>
                </a:lnTo>
                <a:lnTo>
                  <a:pt x="27432" y="339089"/>
                </a:lnTo>
                <a:lnTo>
                  <a:pt x="27178" y="339089"/>
                </a:lnTo>
                <a:lnTo>
                  <a:pt x="28194" y="340613"/>
                </a:lnTo>
                <a:lnTo>
                  <a:pt x="28956" y="342137"/>
                </a:lnTo>
                <a:lnTo>
                  <a:pt x="28956" y="370805"/>
                </a:lnTo>
                <a:lnTo>
                  <a:pt x="35360" y="373001"/>
                </a:lnTo>
                <a:lnTo>
                  <a:pt x="75654" y="380979"/>
                </a:lnTo>
                <a:lnTo>
                  <a:pt x="118586" y="384831"/>
                </a:lnTo>
                <a:lnTo>
                  <a:pt x="156162" y="386609"/>
                </a:lnTo>
                <a:lnTo>
                  <a:pt x="166116" y="387095"/>
                </a:lnTo>
                <a:lnTo>
                  <a:pt x="183642" y="387095"/>
                </a:lnTo>
                <a:close/>
              </a:path>
              <a:path w="184150" h="387350">
                <a:moveTo>
                  <a:pt x="28956" y="342137"/>
                </a:moveTo>
                <a:lnTo>
                  <a:pt x="28194" y="340613"/>
                </a:lnTo>
                <a:lnTo>
                  <a:pt x="28384" y="341375"/>
                </a:lnTo>
                <a:lnTo>
                  <a:pt x="28956" y="342137"/>
                </a:lnTo>
                <a:close/>
              </a:path>
              <a:path w="184150" h="387350">
                <a:moveTo>
                  <a:pt x="28956" y="343661"/>
                </a:moveTo>
                <a:lnTo>
                  <a:pt x="28956" y="342137"/>
                </a:lnTo>
                <a:lnTo>
                  <a:pt x="28384" y="341375"/>
                </a:lnTo>
                <a:lnTo>
                  <a:pt x="28956" y="343661"/>
                </a:lnTo>
              </a:path>
            </a:pathLst>
          </a:custGeom>
          <a:solidFill>
            <a:srgbClr val="080808">
              <a:alpha val="100000"/>
            </a:srgbClr>
          </a:solidFill>
          <a:ln>
            <a:noFill/>
          </a:ln>
        </p:spPr>
      </p:sp>
      <p:sp>
        <p:nvSpPr>
          <p:cNvPr id="1048922" name="object 28"/>
          <p:cNvSpPr/>
          <p:nvPr/>
        </p:nvSpPr>
        <p:spPr>
          <a:xfrm>
            <a:off x="4684712" y="3425825"/>
            <a:ext cx="211137" cy="777875"/>
          </a:xfrm>
          <a:custGeom>
            <a:avLst/>
            <a:gdLst/>
            <a:ahLst/>
            <a:cxnLst/>
            <a:rect l="0" t="0" r="r" b="b"/>
            <a:pathLst>
              <a:path w="184785" h="857250">
                <a:moveTo>
                  <a:pt x="155462" y="452053"/>
                </a:moveTo>
                <a:lnTo>
                  <a:pt x="107837" y="442582"/>
                </a:lnTo>
                <a:lnTo>
                  <a:pt x="63550" y="439106"/>
                </a:lnTo>
                <a:lnTo>
                  <a:pt x="30480" y="438150"/>
                </a:lnTo>
                <a:lnTo>
                  <a:pt x="14478" y="437388"/>
                </a:lnTo>
                <a:lnTo>
                  <a:pt x="6858" y="437388"/>
                </a:lnTo>
                <a:lnTo>
                  <a:pt x="0" y="444246"/>
                </a:lnTo>
                <a:lnTo>
                  <a:pt x="0" y="459486"/>
                </a:lnTo>
                <a:lnTo>
                  <a:pt x="6858" y="466344"/>
                </a:lnTo>
                <a:lnTo>
                  <a:pt x="14478" y="466344"/>
                </a:lnTo>
                <a:lnTo>
                  <a:pt x="36521" y="466002"/>
                </a:lnTo>
                <a:lnTo>
                  <a:pt x="87579" y="463230"/>
                </a:lnTo>
                <a:lnTo>
                  <a:pt x="130199" y="458143"/>
                </a:lnTo>
                <a:lnTo>
                  <a:pt x="143488" y="455393"/>
                </a:lnTo>
                <a:lnTo>
                  <a:pt x="155462" y="452053"/>
                </a:lnTo>
                <a:close/>
              </a:path>
              <a:path w="184785" h="857250">
                <a:moveTo>
                  <a:pt x="157736" y="420239"/>
                </a:moveTo>
                <a:lnTo>
                  <a:pt x="108559" y="432588"/>
                </a:lnTo>
                <a:lnTo>
                  <a:pt x="65996" y="436242"/>
                </a:lnTo>
                <a:lnTo>
                  <a:pt x="14478" y="437388"/>
                </a:lnTo>
                <a:lnTo>
                  <a:pt x="30480" y="438150"/>
                </a:lnTo>
                <a:lnTo>
                  <a:pt x="77700" y="439895"/>
                </a:lnTo>
                <a:lnTo>
                  <a:pt x="122873" y="444616"/>
                </a:lnTo>
                <a:lnTo>
                  <a:pt x="155462" y="452053"/>
                </a:lnTo>
                <a:lnTo>
                  <a:pt x="155772" y="451967"/>
                </a:lnTo>
                <a:lnTo>
                  <a:pt x="156210" y="451799"/>
                </a:lnTo>
                <a:lnTo>
                  <a:pt x="156210" y="425196"/>
                </a:lnTo>
                <a:lnTo>
                  <a:pt x="156972" y="421386"/>
                </a:lnTo>
                <a:lnTo>
                  <a:pt x="157736" y="420239"/>
                </a:lnTo>
                <a:close/>
              </a:path>
              <a:path w="184785" h="857250">
                <a:moveTo>
                  <a:pt x="184404" y="857249"/>
                </a:moveTo>
                <a:lnTo>
                  <a:pt x="184404" y="473202"/>
                </a:lnTo>
                <a:lnTo>
                  <a:pt x="183642" y="471678"/>
                </a:lnTo>
                <a:lnTo>
                  <a:pt x="182880" y="470916"/>
                </a:lnTo>
                <a:lnTo>
                  <a:pt x="182880" y="469392"/>
                </a:lnTo>
                <a:lnTo>
                  <a:pt x="182118" y="467868"/>
                </a:lnTo>
                <a:lnTo>
                  <a:pt x="180594" y="466344"/>
                </a:lnTo>
                <a:lnTo>
                  <a:pt x="179832" y="464820"/>
                </a:lnTo>
                <a:lnTo>
                  <a:pt x="179070" y="464820"/>
                </a:lnTo>
                <a:lnTo>
                  <a:pt x="179070" y="464058"/>
                </a:lnTo>
                <a:lnTo>
                  <a:pt x="178308" y="463296"/>
                </a:lnTo>
                <a:lnTo>
                  <a:pt x="171718" y="458922"/>
                </a:lnTo>
                <a:lnTo>
                  <a:pt x="162152" y="454285"/>
                </a:lnTo>
                <a:lnTo>
                  <a:pt x="155462" y="452053"/>
                </a:lnTo>
                <a:lnTo>
                  <a:pt x="143488" y="455393"/>
                </a:lnTo>
                <a:lnTo>
                  <a:pt x="130199" y="458143"/>
                </a:lnTo>
                <a:lnTo>
                  <a:pt x="87579" y="463230"/>
                </a:lnTo>
                <a:lnTo>
                  <a:pt x="36521" y="466002"/>
                </a:lnTo>
                <a:lnTo>
                  <a:pt x="14478" y="466344"/>
                </a:lnTo>
                <a:lnTo>
                  <a:pt x="30480" y="466366"/>
                </a:lnTo>
                <a:lnTo>
                  <a:pt x="68824" y="467639"/>
                </a:lnTo>
                <a:lnTo>
                  <a:pt x="106750" y="471539"/>
                </a:lnTo>
                <a:lnTo>
                  <a:pt x="145592" y="478345"/>
                </a:lnTo>
                <a:lnTo>
                  <a:pt x="156210" y="482346"/>
                </a:lnTo>
                <a:lnTo>
                  <a:pt x="156210" y="478536"/>
                </a:lnTo>
                <a:lnTo>
                  <a:pt x="156972" y="482346"/>
                </a:lnTo>
                <a:lnTo>
                  <a:pt x="156972" y="481584"/>
                </a:lnTo>
                <a:lnTo>
                  <a:pt x="158496" y="483870"/>
                </a:lnTo>
                <a:lnTo>
                  <a:pt x="158496" y="857249"/>
                </a:lnTo>
                <a:lnTo>
                  <a:pt x="184404" y="857249"/>
                </a:lnTo>
                <a:close/>
              </a:path>
              <a:path w="184785" h="857250">
                <a:moveTo>
                  <a:pt x="184404" y="430530"/>
                </a:moveTo>
                <a:lnTo>
                  <a:pt x="184404" y="0"/>
                </a:lnTo>
                <a:lnTo>
                  <a:pt x="156210" y="0"/>
                </a:lnTo>
                <a:lnTo>
                  <a:pt x="156210" y="420962"/>
                </a:lnTo>
                <a:lnTo>
                  <a:pt x="156561" y="420823"/>
                </a:lnTo>
                <a:lnTo>
                  <a:pt x="157736" y="420239"/>
                </a:lnTo>
                <a:lnTo>
                  <a:pt x="158496" y="419100"/>
                </a:lnTo>
                <a:lnTo>
                  <a:pt x="158496" y="450924"/>
                </a:lnTo>
                <a:lnTo>
                  <a:pt x="166725" y="447773"/>
                </a:lnTo>
                <a:lnTo>
                  <a:pt x="176022" y="442722"/>
                </a:lnTo>
                <a:lnTo>
                  <a:pt x="179070" y="439674"/>
                </a:lnTo>
                <a:lnTo>
                  <a:pt x="179070" y="438912"/>
                </a:lnTo>
                <a:lnTo>
                  <a:pt x="179832" y="438912"/>
                </a:lnTo>
                <a:lnTo>
                  <a:pt x="180594" y="437388"/>
                </a:lnTo>
                <a:lnTo>
                  <a:pt x="182118" y="435864"/>
                </a:lnTo>
                <a:lnTo>
                  <a:pt x="182880" y="434340"/>
                </a:lnTo>
                <a:lnTo>
                  <a:pt x="182880" y="433578"/>
                </a:lnTo>
                <a:lnTo>
                  <a:pt x="184404" y="430530"/>
                </a:lnTo>
                <a:close/>
              </a:path>
              <a:path w="184785" h="857250">
                <a:moveTo>
                  <a:pt x="158496" y="419862"/>
                </a:moveTo>
                <a:lnTo>
                  <a:pt x="156972" y="421386"/>
                </a:lnTo>
                <a:lnTo>
                  <a:pt x="156210" y="425196"/>
                </a:lnTo>
                <a:lnTo>
                  <a:pt x="156210" y="451799"/>
                </a:lnTo>
                <a:lnTo>
                  <a:pt x="156972" y="451507"/>
                </a:lnTo>
                <a:lnTo>
                  <a:pt x="156972" y="422910"/>
                </a:lnTo>
                <a:lnTo>
                  <a:pt x="158496" y="419862"/>
                </a:lnTo>
                <a:close/>
              </a:path>
              <a:path w="184785" h="857250">
                <a:moveTo>
                  <a:pt x="157480" y="483108"/>
                </a:moveTo>
                <a:lnTo>
                  <a:pt x="156972" y="482346"/>
                </a:lnTo>
                <a:lnTo>
                  <a:pt x="156210" y="478536"/>
                </a:lnTo>
                <a:lnTo>
                  <a:pt x="156210" y="482346"/>
                </a:lnTo>
                <a:lnTo>
                  <a:pt x="156972" y="483108"/>
                </a:lnTo>
                <a:lnTo>
                  <a:pt x="157480" y="483108"/>
                </a:lnTo>
                <a:close/>
              </a:path>
              <a:path w="184785" h="857250">
                <a:moveTo>
                  <a:pt x="158496" y="857249"/>
                </a:moveTo>
                <a:lnTo>
                  <a:pt x="158496" y="484632"/>
                </a:lnTo>
                <a:lnTo>
                  <a:pt x="157480" y="483108"/>
                </a:lnTo>
                <a:lnTo>
                  <a:pt x="156972" y="483108"/>
                </a:lnTo>
                <a:lnTo>
                  <a:pt x="156210" y="482346"/>
                </a:lnTo>
                <a:lnTo>
                  <a:pt x="156210" y="857249"/>
                </a:lnTo>
                <a:lnTo>
                  <a:pt x="158496" y="857249"/>
                </a:lnTo>
                <a:close/>
              </a:path>
              <a:path w="184785" h="857250">
                <a:moveTo>
                  <a:pt x="158496" y="419862"/>
                </a:moveTo>
                <a:lnTo>
                  <a:pt x="157734" y="420243"/>
                </a:lnTo>
                <a:lnTo>
                  <a:pt x="156972" y="421386"/>
                </a:lnTo>
                <a:lnTo>
                  <a:pt x="158496" y="419862"/>
                </a:lnTo>
                <a:close/>
              </a:path>
              <a:path w="184785" h="857250">
                <a:moveTo>
                  <a:pt x="158496" y="450924"/>
                </a:moveTo>
                <a:lnTo>
                  <a:pt x="158496" y="419862"/>
                </a:lnTo>
                <a:lnTo>
                  <a:pt x="156972" y="422910"/>
                </a:lnTo>
                <a:lnTo>
                  <a:pt x="156972" y="451507"/>
                </a:lnTo>
                <a:lnTo>
                  <a:pt x="158496" y="450924"/>
                </a:lnTo>
                <a:close/>
              </a:path>
              <a:path w="184785" h="857250">
                <a:moveTo>
                  <a:pt x="158496" y="483870"/>
                </a:moveTo>
                <a:lnTo>
                  <a:pt x="156972" y="481584"/>
                </a:lnTo>
                <a:lnTo>
                  <a:pt x="156972" y="482346"/>
                </a:lnTo>
                <a:lnTo>
                  <a:pt x="158496" y="483870"/>
                </a:lnTo>
                <a:close/>
              </a:path>
              <a:path w="184785" h="857250">
                <a:moveTo>
                  <a:pt x="157734" y="483108"/>
                </a:moveTo>
                <a:lnTo>
                  <a:pt x="156972" y="482346"/>
                </a:lnTo>
                <a:lnTo>
                  <a:pt x="157480" y="483108"/>
                </a:lnTo>
                <a:lnTo>
                  <a:pt x="157734" y="483108"/>
                </a:lnTo>
                <a:close/>
              </a:path>
              <a:path w="184785" h="857250">
                <a:moveTo>
                  <a:pt x="158496" y="484632"/>
                </a:moveTo>
                <a:lnTo>
                  <a:pt x="158496" y="483870"/>
                </a:lnTo>
                <a:lnTo>
                  <a:pt x="157734" y="483108"/>
                </a:lnTo>
                <a:lnTo>
                  <a:pt x="158496" y="484632"/>
                </a:lnTo>
              </a:path>
            </a:pathLst>
          </a:custGeom>
          <a:solidFill>
            <a:srgbClr val="080808">
              <a:alpha val="100000"/>
            </a:srgbClr>
          </a:solidFill>
          <a:ln>
            <a:noFill/>
          </a:ln>
        </p:spPr>
      </p:sp>
      <p:sp>
        <p:nvSpPr>
          <p:cNvPr id="1048923" name="object 29"/>
          <p:cNvSpPr/>
          <p:nvPr/>
        </p:nvSpPr>
        <p:spPr>
          <a:xfrm>
            <a:off x="6588125" y="3829050"/>
            <a:ext cx="592137" cy="0"/>
          </a:xfrm>
          <a:custGeom>
            <a:avLst/>
            <a:gdLst/>
            <a:ahLst/>
            <a:cxnLst/>
            <a:rect l="0" t="0" r="r" b="b"/>
            <a:pathLst>
              <a:path w="518160">
                <a:moveTo>
                  <a:pt x="0" y="0"/>
                </a:moveTo>
                <a:lnTo>
                  <a:pt x="518160" y="0"/>
                </a:lnTo>
              </a:path>
            </a:pathLst>
          </a:custGeom>
          <a:noFill/>
          <a:ln w="30226" cap="flat" cmpd="sng">
            <a:solidFill>
              <a:srgbClr val="080808">
                <a:alpha val="100000"/>
              </a:srgbClr>
            </a:solidFill>
            <a:prstDash val="solid"/>
            <a:round/>
          </a:ln>
        </p:spPr>
      </p:sp>
      <p:sp>
        <p:nvSpPr>
          <p:cNvPr id="1048924" name="object 30"/>
          <p:cNvSpPr/>
          <p:nvPr/>
        </p:nvSpPr>
        <p:spPr>
          <a:xfrm>
            <a:off x="882650" y="4203700"/>
            <a:ext cx="10426700" cy="776287"/>
          </a:xfrm>
          <a:prstGeom prst="rect">
            <a:avLst/>
          </a:prstGeom>
          <a:blipFill rotWithShape="1">
            <a:blip r:embed="rId9">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925" name="object 31"/>
          <p:cNvSpPr/>
          <p:nvPr/>
        </p:nvSpPr>
        <p:spPr>
          <a:xfrm>
            <a:off x="1974850" y="4203700"/>
            <a:ext cx="361950" cy="776287"/>
          </a:xfrm>
          <a:custGeom>
            <a:avLst/>
            <a:gdLst/>
            <a:ahLst/>
            <a:cxnLst/>
            <a:rect l="0" t="0" r="r" b="b"/>
            <a:pathLst>
              <a:path w="316230" h="857250">
                <a:moveTo>
                  <a:pt x="220198" y="10664"/>
                </a:moveTo>
                <a:lnTo>
                  <a:pt x="174097" y="4037"/>
                </a:lnTo>
                <a:lnTo>
                  <a:pt x="127870" y="0"/>
                </a:lnTo>
                <a:lnTo>
                  <a:pt x="2285" y="0"/>
                </a:lnTo>
                <a:lnTo>
                  <a:pt x="0" y="2285"/>
                </a:lnTo>
                <a:lnTo>
                  <a:pt x="0" y="18287"/>
                </a:lnTo>
                <a:lnTo>
                  <a:pt x="6095" y="24383"/>
                </a:lnTo>
                <a:lnTo>
                  <a:pt x="43433" y="24383"/>
                </a:lnTo>
                <a:lnTo>
                  <a:pt x="88868" y="22651"/>
                </a:lnTo>
                <a:lnTo>
                  <a:pt x="131476" y="20363"/>
                </a:lnTo>
                <a:lnTo>
                  <a:pt x="177250" y="16473"/>
                </a:lnTo>
                <a:lnTo>
                  <a:pt x="220198" y="10664"/>
                </a:lnTo>
                <a:close/>
              </a:path>
              <a:path w="316230" h="857250">
                <a:moveTo>
                  <a:pt x="316229" y="857249"/>
                </a:moveTo>
                <a:lnTo>
                  <a:pt x="316229" y="53339"/>
                </a:lnTo>
                <a:lnTo>
                  <a:pt x="315467" y="52577"/>
                </a:lnTo>
                <a:lnTo>
                  <a:pt x="315467" y="51053"/>
                </a:lnTo>
                <a:lnTo>
                  <a:pt x="314705" y="50291"/>
                </a:lnTo>
                <a:lnTo>
                  <a:pt x="313943" y="47243"/>
                </a:lnTo>
                <a:lnTo>
                  <a:pt x="311657" y="44957"/>
                </a:lnTo>
                <a:lnTo>
                  <a:pt x="310133" y="42671"/>
                </a:lnTo>
                <a:lnTo>
                  <a:pt x="309371" y="41909"/>
                </a:lnTo>
                <a:lnTo>
                  <a:pt x="309371" y="41147"/>
                </a:lnTo>
                <a:lnTo>
                  <a:pt x="267576" y="20647"/>
                </a:lnTo>
                <a:lnTo>
                  <a:pt x="230123" y="12191"/>
                </a:lnTo>
                <a:lnTo>
                  <a:pt x="220198" y="10664"/>
                </a:lnTo>
                <a:lnTo>
                  <a:pt x="207684" y="12655"/>
                </a:lnTo>
                <a:lnTo>
                  <a:pt x="192567" y="14703"/>
                </a:lnTo>
                <a:lnTo>
                  <a:pt x="146566" y="19277"/>
                </a:lnTo>
                <a:lnTo>
                  <a:pt x="102488" y="22024"/>
                </a:lnTo>
                <a:lnTo>
                  <a:pt x="43433" y="24383"/>
                </a:lnTo>
                <a:lnTo>
                  <a:pt x="14477" y="24383"/>
                </a:lnTo>
                <a:lnTo>
                  <a:pt x="43433" y="25145"/>
                </a:lnTo>
                <a:lnTo>
                  <a:pt x="79368" y="25992"/>
                </a:lnTo>
                <a:lnTo>
                  <a:pt x="92264" y="26326"/>
                </a:lnTo>
                <a:lnTo>
                  <a:pt x="142664" y="29639"/>
                </a:lnTo>
                <a:lnTo>
                  <a:pt x="192923" y="35058"/>
                </a:lnTo>
                <a:lnTo>
                  <a:pt x="236761" y="42497"/>
                </a:lnTo>
                <a:lnTo>
                  <a:pt x="284987" y="57911"/>
                </a:lnTo>
                <a:lnTo>
                  <a:pt x="287273" y="60197"/>
                </a:lnTo>
                <a:lnTo>
                  <a:pt x="287273" y="57911"/>
                </a:lnTo>
                <a:lnTo>
                  <a:pt x="288035" y="59816"/>
                </a:lnTo>
                <a:lnTo>
                  <a:pt x="288035" y="59435"/>
                </a:lnTo>
                <a:lnTo>
                  <a:pt x="289559" y="62483"/>
                </a:lnTo>
                <a:lnTo>
                  <a:pt x="289559" y="857249"/>
                </a:lnTo>
                <a:lnTo>
                  <a:pt x="316229" y="857249"/>
                </a:lnTo>
                <a:close/>
              </a:path>
              <a:path w="316230" h="857250">
                <a:moveTo>
                  <a:pt x="267091" y="0"/>
                </a:moveTo>
                <a:lnTo>
                  <a:pt x="127870" y="0"/>
                </a:lnTo>
                <a:lnTo>
                  <a:pt x="136699" y="642"/>
                </a:lnTo>
                <a:lnTo>
                  <a:pt x="149136" y="1654"/>
                </a:lnTo>
                <a:lnTo>
                  <a:pt x="199475" y="6970"/>
                </a:lnTo>
                <a:lnTo>
                  <a:pt x="220217" y="10661"/>
                </a:lnTo>
                <a:lnTo>
                  <a:pt x="222461" y="10304"/>
                </a:lnTo>
                <a:lnTo>
                  <a:pt x="236761" y="7624"/>
                </a:lnTo>
                <a:lnTo>
                  <a:pt x="250445" y="4590"/>
                </a:lnTo>
                <a:lnTo>
                  <a:pt x="263376" y="1177"/>
                </a:lnTo>
                <a:lnTo>
                  <a:pt x="267091" y="0"/>
                </a:lnTo>
                <a:close/>
              </a:path>
              <a:path w="316230" h="857250">
                <a:moveTo>
                  <a:pt x="288580" y="61177"/>
                </a:moveTo>
                <a:lnTo>
                  <a:pt x="287273" y="57911"/>
                </a:lnTo>
                <a:lnTo>
                  <a:pt x="288035" y="60197"/>
                </a:lnTo>
                <a:lnTo>
                  <a:pt x="288035" y="60451"/>
                </a:lnTo>
                <a:lnTo>
                  <a:pt x="288580" y="61177"/>
                </a:lnTo>
                <a:close/>
              </a:path>
              <a:path w="316230" h="857250">
                <a:moveTo>
                  <a:pt x="288035" y="60451"/>
                </a:moveTo>
                <a:lnTo>
                  <a:pt x="288035" y="60197"/>
                </a:lnTo>
                <a:lnTo>
                  <a:pt x="287273" y="57911"/>
                </a:lnTo>
                <a:lnTo>
                  <a:pt x="287273" y="59435"/>
                </a:lnTo>
                <a:lnTo>
                  <a:pt x="288035" y="60451"/>
                </a:lnTo>
                <a:close/>
              </a:path>
              <a:path w="316230" h="857250">
                <a:moveTo>
                  <a:pt x="288797" y="61721"/>
                </a:moveTo>
                <a:lnTo>
                  <a:pt x="287273" y="59435"/>
                </a:lnTo>
                <a:lnTo>
                  <a:pt x="287273" y="60197"/>
                </a:lnTo>
                <a:lnTo>
                  <a:pt x="288797" y="61721"/>
                </a:lnTo>
                <a:close/>
              </a:path>
              <a:path w="316230" h="857250">
                <a:moveTo>
                  <a:pt x="289559" y="62483"/>
                </a:moveTo>
                <a:lnTo>
                  <a:pt x="288035" y="59435"/>
                </a:lnTo>
                <a:lnTo>
                  <a:pt x="288645" y="61264"/>
                </a:lnTo>
                <a:lnTo>
                  <a:pt x="289559" y="62483"/>
                </a:lnTo>
                <a:close/>
              </a:path>
              <a:path w="316230" h="857250">
                <a:moveTo>
                  <a:pt x="288645" y="61264"/>
                </a:moveTo>
                <a:lnTo>
                  <a:pt x="288035" y="59435"/>
                </a:lnTo>
                <a:lnTo>
                  <a:pt x="288035" y="59816"/>
                </a:lnTo>
                <a:lnTo>
                  <a:pt x="288580" y="61177"/>
                </a:lnTo>
                <a:close/>
              </a:path>
              <a:path w="316230" h="857250">
                <a:moveTo>
                  <a:pt x="288797" y="61721"/>
                </a:moveTo>
                <a:lnTo>
                  <a:pt x="288580" y="61177"/>
                </a:lnTo>
                <a:lnTo>
                  <a:pt x="288035" y="60451"/>
                </a:lnTo>
                <a:lnTo>
                  <a:pt x="288035" y="60578"/>
                </a:lnTo>
                <a:lnTo>
                  <a:pt x="288797" y="61721"/>
                </a:lnTo>
                <a:close/>
              </a:path>
              <a:path w="316230" h="857250">
                <a:moveTo>
                  <a:pt x="288797" y="857249"/>
                </a:moveTo>
                <a:lnTo>
                  <a:pt x="288797" y="61721"/>
                </a:lnTo>
                <a:lnTo>
                  <a:pt x="288035" y="60959"/>
                </a:lnTo>
                <a:lnTo>
                  <a:pt x="288035" y="857249"/>
                </a:lnTo>
                <a:lnTo>
                  <a:pt x="288797" y="857249"/>
                </a:lnTo>
                <a:close/>
              </a:path>
              <a:path w="316230" h="857250">
                <a:moveTo>
                  <a:pt x="289559" y="857249"/>
                </a:moveTo>
                <a:lnTo>
                  <a:pt x="289559" y="62483"/>
                </a:lnTo>
                <a:lnTo>
                  <a:pt x="288645" y="61264"/>
                </a:lnTo>
                <a:lnTo>
                  <a:pt x="288797" y="61721"/>
                </a:lnTo>
                <a:lnTo>
                  <a:pt x="288797" y="857249"/>
                </a:lnTo>
                <a:lnTo>
                  <a:pt x="289559" y="857249"/>
                </a:lnTo>
              </a:path>
            </a:pathLst>
          </a:custGeom>
          <a:solidFill>
            <a:srgbClr val="080808">
              <a:alpha val="100000"/>
            </a:srgbClr>
          </a:solidFill>
          <a:ln>
            <a:noFill/>
          </a:ln>
        </p:spPr>
      </p:sp>
      <p:sp>
        <p:nvSpPr>
          <p:cNvPr id="1048926" name="object 32"/>
          <p:cNvSpPr/>
          <p:nvPr/>
        </p:nvSpPr>
        <p:spPr>
          <a:xfrm>
            <a:off x="4862512" y="4203700"/>
            <a:ext cx="193675" cy="84137"/>
          </a:xfrm>
          <a:custGeom>
            <a:avLst/>
            <a:gdLst/>
            <a:ahLst/>
            <a:cxnLst/>
            <a:rect l="0" t="0" r="r" b="b"/>
            <a:pathLst>
              <a:path w="170179" h="93979">
                <a:moveTo>
                  <a:pt x="28193" y="48526"/>
                </a:moveTo>
                <a:lnTo>
                  <a:pt x="28193" y="0"/>
                </a:lnTo>
                <a:lnTo>
                  <a:pt x="0" y="0"/>
                </a:lnTo>
                <a:lnTo>
                  <a:pt x="0" y="56388"/>
                </a:lnTo>
                <a:lnTo>
                  <a:pt x="761" y="57912"/>
                </a:lnTo>
                <a:lnTo>
                  <a:pt x="761" y="59436"/>
                </a:lnTo>
                <a:lnTo>
                  <a:pt x="1523" y="60960"/>
                </a:lnTo>
                <a:lnTo>
                  <a:pt x="2285" y="61722"/>
                </a:lnTo>
                <a:lnTo>
                  <a:pt x="2285" y="63246"/>
                </a:lnTo>
                <a:lnTo>
                  <a:pt x="3809" y="64770"/>
                </a:lnTo>
                <a:lnTo>
                  <a:pt x="4571" y="66294"/>
                </a:lnTo>
                <a:lnTo>
                  <a:pt x="5333" y="66294"/>
                </a:lnTo>
                <a:lnTo>
                  <a:pt x="5333" y="67056"/>
                </a:lnTo>
                <a:lnTo>
                  <a:pt x="6095" y="67818"/>
                </a:lnTo>
                <a:lnTo>
                  <a:pt x="7619" y="68580"/>
                </a:lnTo>
                <a:lnTo>
                  <a:pt x="7619" y="69342"/>
                </a:lnTo>
                <a:lnTo>
                  <a:pt x="8381" y="70104"/>
                </a:lnTo>
                <a:lnTo>
                  <a:pt x="9143" y="70104"/>
                </a:lnTo>
                <a:lnTo>
                  <a:pt x="15910" y="74304"/>
                </a:lnTo>
                <a:lnTo>
                  <a:pt x="25145" y="77694"/>
                </a:lnTo>
                <a:lnTo>
                  <a:pt x="25145" y="46482"/>
                </a:lnTo>
                <a:lnTo>
                  <a:pt x="26669" y="47244"/>
                </a:lnTo>
                <a:lnTo>
                  <a:pt x="27431" y="48006"/>
                </a:lnTo>
                <a:lnTo>
                  <a:pt x="28193" y="48526"/>
                </a:lnTo>
                <a:close/>
              </a:path>
              <a:path w="170179" h="93979">
                <a:moveTo>
                  <a:pt x="27431" y="48006"/>
                </a:moveTo>
                <a:lnTo>
                  <a:pt x="26669" y="47244"/>
                </a:lnTo>
                <a:lnTo>
                  <a:pt x="25145" y="46482"/>
                </a:lnTo>
                <a:lnTo>
                  <a:pt x="27431" y="48006"/>
                </a:lnTo>
                <a:close/>
              </a:path>
              <a:path w="170179" h="93979">
                <a:moveTo>
                  <a:pt x="27431" y="48006"/>
                </a:moveTo>
                <a:lnTo>
                  <a:pt x="25145" y="46482"/>
                </a:lnTo>
                <a:lnTo>
                  <a:pt x="25145" y="77694"/>
                </a:lnTo>
                <a:lnTo>
                  <a:pt x="25907" y="77974"/>
                </a:lnTo>
                <a:lnTo>
                  <a:pt x="25907" y="47244"/>
                </a:lnTo>
                <a:lnTo>
                  <a:pt x="27431" y="48006"/>
                </a:lnTo>
                <a:close/>
              </a:path>
              <a:path w="170179" h="93979">
                <a:moveTo>
                  <a:pt x="169925" y="93726"/>
                </a:moveTo>
                <a:lnTo>
                  <a:pt x="169925" y="64770"/>
                </a:lnTo>
                <a:lnTo>
                  <a:pt x="128298" y="64228"/>
                </a:lnTo>
                <a:lnTo>
                  <a:pt x="115605" y="63426"/>
                </a:lnTo>
                <a:lnTo>
                  <a:pt x="77511" y="59657"/>
                </a:lnTo>
                <a:lnTo>
                  <a:pt x="52339" y="55586"/>
                </a:lnTo>
                <a:lnTo>
                  <a:pt x="48005" y="54864"/>
                </a:lnTo>
                <a:lnTo>
                  <a:pt x="44195" y="54102"/>
                </a:lnTo>
                <a:lnTo>
                  <a:pt x="37249" y="50673"/>
                </a:lnTo>
                <a:lnTo>
                  <a:pt x="33997" y="52489"/>
                </a:lnTo>
                <a:lnTo>
                  <a:pt x="27431" y="48006"/>
                </a:lnTo>
                <a:lnTo>
                  <a:pt x="25907" y="47244"/>
                </a:lnTo>
                <a:lnTo>
                  <a:pt x="27431" y="48768"/>
                </a:lnTo>
                <a:lnTo>
                  <a:pt x="28193" y="50292"/>
                </a:lnTo>
                <a:lnTo>
                  <a:pt x="28193" y="78785"/>
                </a:lnTo>
                <a:lnTo>
                  <a:pt x="39981" y="82216"/>
                </a:lnTo>
                <a:lnTo>
                  <a:pt x="77648" y="88873"/>
                </a:lnTo>
                <a:lnTo>
                  <a:pt x="115835" y="91751"/>
                </a:lnTo>
                <a:lnTo>
                  <a:pt x="141317" y="92994"/>
                </a:lnTo>
                <a:lnTo>
                  <a:pt x="153923" y="93726"/>
                </a:lnTo>
                <a:lnTo>
                  <a:pt x="169925" y="93726"/>
                </a:lnTo>
                <a:close/>
              </a:path>
              <a:path w="170179" h="93979">
                <a:moveTo>
                  <a:pt x="27570" y="49460"/>
                </a:moveTo>
                <a:lnTo>
                  <a:pt x="27431" y="48768"/>
                </a:lnTo>
                <a:lnTo>
                  <a:pt x="25907" y="47244"/>
                </a:lnTo>
                <a:lnTo>
                  <a:pt x="27570" y="49460"/>
                </a:lnTo>
                <a:close/>
              </a:path>
              <a:path w="170179" h="93979">
                <a:moveTo>
                  <a:pt x="28193" y="78785"/>
                </a:moveTo>
                <a:lnTo>
                  <a:pt x="28193" y="52578"/>
                </a:lnTo>
                <a:lnTo>
                  <a:pt x="27570" y="49460"/>
                </a:lnTo>
                <a:lnTo>
                  <a:pt x="25907" y="47244"/>
                </a:lnTo>
                <a:lnTo>
                  <a:pt x="25907" y="77974"/>
                </a:lnTo>
                <a:lnTo>
                  <a:pt x="27825" y="78678"/>
                </a:lnTo>
                <a:lnTo>
                  <a:pt x="28193" y="78785"/>
                </a:lnTo>
                <a:close/>
              </a:path>
              <a:path w="170179" h="93979">
                <a:moveTo>
                  <a:pt x="28193" y="50292"/>
                </a:moveTo>
                <a:lnTo>
                  <a:pt x="27431" y="48768"/>
                </a:lnTo>
                <a:lnTo>
                  <a:pt x="27570" y="49460"/>
                </a:lnTo>
                <a:lnTo>
                  <a:pt x="28193" y="50292"/>
                </a:lnTo>
                <a:close/>
              </a:path>
              <a:path w="170179" h="93979">
                <a:moveTo>
                  <a:pt x="28193" y="52578"/>
                </a:moveTo>
                <a:lnTo>
                  <a:pt x="28193" y="50292"/>
                </a:lnTo>
                <a:lnTo>
                  <a:pt x="27570" y="49460"/>
                </a:lnTo>
                <a:lnTo>
                  <a:pt x="28193" y="52578"/>
                </a:lnTo>
              </a:path>
            </a:pathLst>
          </a:custGeom>
          <a:solidFill>
            <a:srgbClr val="080808">
              <a:alpha val="100000"/>
            </a:srgbClr>
          </a:solidFill>
          <a:ln>
            <a:noFill/>
          </a:ln>
        </p:spPr>
      </p:sp>
      <p:sp>
        <p:nvSpPr>
          <p:cNvPr id="1048927" name="object 33"/>
          <p:cNvSpPr txBox="1"/>
          <p:nvPr/>
        </p:nvSpPr>
        <p:spPr>
          <a:xfrm>
            <a:off x="3863975" y="3265487"/>
            <a:ext cx="2706687" cy="1219565"/>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138237" lvl="0" indent="0"/>
            <a:r>
              <a:rPr lang="zh-CN" altLang="en-US" dirty="0">
                <a:solidFill>
                  <a:srgbClr val="070707"/>
                </a:solidFill>
                <a:latin typeface="宋体" pitchFamily="2" charset="-122"/>
                <a:ea typeface="宋体" pitchFamily="2" charset="-122"/>
              </a:rPr>
              <a:t>输入设备</a:t>
            </a:r>
          </a:p>
          <a:p>
            <a:pPr marL="1138237" lvl="0" indent="0">
              <a:lnSpc>
                <a:spcPts val="3487"/>
              </a:lnSpc>
              <a:spcBef>
                <a:spcPts val="125"/>
              </a:spcBef>
            </a:pPr>
            <a:r>
              <a:rPr lang="zh-CN" altLang="en-US" dirty="0">
                <a:solidFill>
                  <a:srgbClr val="070707"/>
                </a:solidFill>
                <a:latin typeface="宋体" pitchFamily="2" charset="-122"/>
                <a:ea typeface="宋体" pitchFamily="2" charset="-122"/>
              </a:rPr>
              <a:t>输出设备 外存</a:t>
            </a:r>
          </a:p>
        </p:txBody>
      </p:sp>
      <p:sp>
        <p:nvSpPr>
          <p:cNvPr id="1048928" name="object 34"/>
          <p:cNvSpPr/>
          <p:nvPr/>
        </p:nvSpPr>
        <p:spPr>
          <a:xfrm>
            <a:off x="6588125" y="4221162"/>
            <a:ext cx="592137" cy="0"/>
          </a:xfrm>
          <a:custGeom>
            <a:avLst/>
            <a:gdLst/>
            <a:ahLst/>
            <a:cxnLst/>
            <a:rect l="0" t="0" r="r" b="b"/>
            <a:pathLst>
              <a:path w="518160">
                <a:moveTo>
                  <a:pt x="0" y="0"/>
                </a:moveTo>
                <a:lnTo>
                  <a:pt x="518160" y="0"/>
                </a:lnTo>
              </a:path>
            </a:pathLst>
          </a:custGeom>
          <a:noFill/>
          <a:ln w="30226" cap="flat" cmpd="sng">
            <a:solidFill>
              <a:srgbClr val="080808">
                <a:alpha val="100000"/>
              </a:srgbClr>
            </a:solidFill>
            <a:prstDash val="solid"/>
            <a:round/>
          </a:ln>
        </p:spPr>
      </p:sp>
      <p:sp>
        <p:nvSpPr>
          <p:cNvPr id="1048929" name="object 35"/>
          <p:cNvSpPr txBox="1"/>
          <p:nvPr/>
        </p:nvSpPr>
        <p:spPr>
          <a:xfrm>
            <a:off x="7170737" y="3257550"/>
            <a:ext cx="4119562" cy="1328737"/>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2700" lvl="0" indent="71437">
              <a:lnSpc>
                <a:spcPct val="120000"/>
              </a:lnSpc>
            </a:pPr>
            <a:r>
              <a:rPr lang="zh-CN" altLang="en-US" dirty="0">
                <a:solidFill>
                  <a:srgbClr val="070707"/>
                </a:solidFill>
                <a:latin typeface="宋体" pitchFamily="2" charset="-122"/>
                <a:ea typeface="宋体" pitchFamily="2" charset="-122"/>
              </a:rPr>
              <a:t>键盘、鼠标、扫描仪等</a:t>
            </a:r>
          </a:p>
          <a:p>
            <a:pPr marL="12700" lvl="0" indent="71437">
              <a:lnSpc>
                <a:spcPct val="120000"/>
              </a:lnSpc>
            </a:pPr>
            <a:r>
              <a:rPr lang="zh-CN" altLang="en-US" dirty="0">
                <a:solidFill>
                  <a:srgbClr val="070707"/>
                </a:solidFill>
                <a:latin typeface="宋体" pitchFamily="2" charset="-122"/>
                <a:ea typeface="宋体" pitchFamily="2" charset="-122"/>
              </a:rPr>
              <a:t>显示器、打印机、音响等</a:t>
            </a:r>
          </a:p>
          <a:p>
            <a:pPr marL="12700" lvl="0" indent="71437">
              <a:lnSpc>
                <a:spcPct val="120000"/>
              </a:lnSpc>
            </a:pPr>
            <a:r>
              <a:rPr lang="zh-CN" altLang="en-US" dirty="0">
                <a:solidFill>
                  <a:srgbClr val="070707"/>
                </a:solidFill>
                <a:latin typeface="宋体" pitchFamily="2" charset="-122"/>
                <a:ea typeface="宋体" pitchFamily="2" charset="-122"/>
              </a:rPr>
              <a:t>硬盘、软盘、光盘、</a:t>
            </a:r>
            <a:r>
              <a:rPr lang="en-US" altLang="zh-CN" dirty="0">
                <a:solidFill>
                  <a:srgbClr val="070707"/>
                </a:solidFill>
                <a:latin typeface="Times New Roman" pitchFamily="18" charset="0"/>
                <a:ea typeface="Times New Roman" pitchFamily="18" charset="0"/>
              </a:rPr>
              <a:t>U</a:t>
            </a:r>
            <a:r>
              <a:rPr lang="zh-CN" altLang="en-US" dirty="0">
                <a:solidFill>
                  <a:srgbClr val="070707"/>
                </a:solidFill>
                <a:latin typeface="宋体" pitchFamily="2" charset="-122"/>
                <a:ea typeface="宋体" pitchFamily="2" charset="-122"/>
              </a:rPr>
              <a:t>盘等</a:t>
            </a:r>
          </a:p>
        </p:txBody>
      </p:sp>
      <p:sp>
        <p:nvSpPr>
          <p:cNvPr id="1048930" name="object 37"/>
          <p:cNvSpPr/>
          <p:nvPr/>
        </p:nvSpPr>
        <p:spPr>
          <a:xfrm>
            <a:off x="3652837" y="4906962"/>
            <a:ext cx="190500" cy="74612"/>
          </a:xfrm>
          <a:custGeom>
            <a:avLst/>
            <a:gdLst/>
            <a:ahLst/>
            <a:cxnLst/>
            <a:rect l="0" t="0" r="r" b="b"/>
            <a:pathLst>
              <a:path w="167004" h="81914">
                <a:moveTo>
                  <a:pt x="166878" y="28193"/>
                </a:moveTo>
                <a:lnTo>
                  <a:pt x="166878" y="0"/>
                </a:lnTo>
                <a:lnTo>
                  <a:pt x="149314" y="22"/>
                </a:lnTo>
                <a:lnTo>
                  <a:pt x="99928" y="2110"/>
                </a:lnTo>
                <a:lnTo>
                  <a:pt x="56979" y="7100"/>
                </a:lnTo>
                <a:lnTo>
                  <a:pt x="19971" y="16788"/>
                </a:lnTo>
                <a:lnTo>
                  <a:pt x="9144" y="22859"/>
                </a:lnTo>
                <a:lnTo>
                  <a:pt x="8382" y="22859"/>
                </a:lnTo>
                <a:lnTo>
                  <a:pt x="7620" y="23621"/>
                </a:lnTo>
                <a:lnTo>
                  <a:pt x="7620" y="24383"/>
                </a:lnTo>
                <a:lnTo>
                  <a:pt x="6096" y="25145"/>
                </a:lnTo>
                <a:lnTo>
                  <a:pt x="4572" y="26669"/>
                </a:lnTo>
                <a:lnTo>
                  <a:pt x="3810" y="28193"/>
                </a:lnTo>
                <a:lnTo>
                  <a:pt x="2286" y="29717"/>
                </a:lnTo>
                <a:lnTo>
                  <a:pt x="2286" y="30479"/>
                </a:lnTo>
                <a:lnTo>
                  <a:pt x="0" y="35051"/>
                </a:lnTo>
                <a:lnTo>
                  <a:pt x="0" y="81534"/>
                </a:lnTo>
                <a:lnTo>
                  <a:pt x="25908" y="81534"/>
                </a:lnTo>
                <a:lnTo>
                  <a:pt x="25908" y="45719"/>
                </a:lnTo>
                <a:lnTo>
                  <a:pt x="27570" y="43503"/>
                </a:lnTo>
                <a:lnTo>
                  <a:pt x="28194" y="40385"/>
                </a:lnTo>
                <a:lnTo>
                  <a:pt x="28194" y="44195"/>
                </a:lnTo>
                <a:lnTo>
                  <a:pt x="33045" y="41871"/>
                </a:lnTo>
                <a:lnTo>
                  <a:pt x="42837" y="38785"/>
                </a:lnTo>
                <a:lnTo>
                  <a:pt x="48006" y="38099"/>
                </a:lnTo>
                <a:lnTo>
                  <a:pt x="51816" y="37337"/>
                </a:lnTo>
                <a:lnTo>
                  <a:pt x="99131" y="31121"/>
                </a:lnTo>
                <a:lnTo>
                  <a:pt x="138912" y="28863"/>
                </a:lnTo>
                <a:lnTo>
                  <a:pt x="149314" y="28316"/>
                </a:lnTo>
                <a:lnTo>
                  <a:pt x="166878" y="28193"/>
                </a:lnTo>
                <a:close/>
              </a:path>
              <a:path w="167004" h="81914">
                <a:moveTo>
                  <a:pt x="27570" y="43503"/>
                </a:moveTo>
                <a:lnTo>
                  <a:pt x="25908" y="45719"/>
                </a:lnTo>
                <a:lnTo>
                  <a:pt x="27432" y="44195"/>
                </a:lnTo>
                <a:lnTo>
                  <a:pt x="27570" y="43503"/>
                </a:lnTo>
                <a:close/>
              </a:path>
              <a:path w="167004" h="81914">
                <a:moveTo>
                  <a:pt x="28194" y="44195"/>
                </a:moveTo>
                <a:lnTo>
                  <a:pt x="28194" y="42671"/>
                </a:lnTo>
                <a:lnTo>
                  <a:pt x="27432" y="44195"/>
                </a:lnTo>
                <a:lnTo>
                  <a:pt x="25908" y="45719"/>
                </a:lnTo>
                <a:lnTo>
                  <a:pt x="27432" y="44957"/>
                </a:lnTo>
                <a:lnTo>
                  <a:pt x="28194" y="44195"/>
                </a:lnTo>
                <a:close/>
              </a:path>
              <a:path w="167004" h="81914">
                <a:moveTo>
                  <a:pt x="28194" y="81534"/>
                </a:moveTo>
                <a:lnTo>
                  <a:pt x="28194" y="44195"/>
                </a:lnTo>
                <a:lnTo>
                  <a:pt x="27432" y="44957"/>
                </a:lnTo>
                <a:lnTo>
                  <a:pt x="25908" y="45719"/>
                </a:lnTo>
                <a:lnTo>
                  <a:pt x="25908" y="81534"/>
                </a:lnTo>
                <a:lnTo>
                  <a:pt x="28194" y="81534"/>
                </a:lnTo>
                <a:close/>
              </a:path>
              <a:path w="167004" h="81914">
                <a:moveTo>
                  <a:pt x="28194" y="42671"/>
                </a:moveTo>
                <a:lnTo>
                  <a:pt x="27570" y="43503"/>
                </a:lnTo>
                <a:lnTo>
                  <a:pt x="27432" y="44195"/>
                </a:lnTo>
                <a:lnTo>
                  <a:pt x="28194" y="42671"/>
                </a:lnTo>
                <a:close/>
              </a:path>
              <a:path w="167004" h="81914">
                <a:moveTo>
                  <a:pt x="28194" y="42671"/>
                </a:moveTo>
                <a:lnTo>
                  <a:pt x="28194" y="40385"/>
                </a:lnTo>
                <a:lnTo>
                  <a:pt x="27570" y="43503"/>
                </a:lnTo>
                <a:lnTo>
                  <a:pt x="28194" y="42671"/>
                </a:lnTo>
              </a:path>
            </a:pathLst>
          </a:custGeom>
          <a:solidFill>
            <a:srgbClr val="080808">
              <a:alpha val="100000"/>
            </a:srgbClr>
          </a:solidFill>
          <a:ln>
            <a:noFill/>
          </a:ln>
        </p:spPr>
      </p:sp>
      <p:sp>
        <p:nvSpPr>
          <p:cNvPr id="1048931" name="object 39"/>
          <p:cNvSpPr/>
          <p:nvPr/>
        </p:nvSpPr>
        <p:spPr>
          <a:xfrm>
            <a:off x="5438775" y="4886325"/>
            <a:ext cx="592137" cy="0"/>
          </a:xfrm>
          <a:custGeom>
            <a:avLst/>
            <a:gdLst/>
            <a:ahLst/>
            <a:cxnLst/>
            <a:rect l="0" t="0" r="r" b="b"/>
            <a:pathLst>
              <a:path w="518160">
                <a:moveTo>
                  <a:pt x="0" y="0"/>
                </a:moveTo>
                <a:lnTo>
                  <a:pt x="518160" y="0"/>
                </a:lnTo>
              </a:path>
            </a:pathLst>
          </a:custGeom>
          <a:noFill/>
          <a:ln w="30225" cap="flat" cmpd="sng">
            <a:solidFill>
              <a:srgbClr val="080808">
                <a:alpha val="100000"/>
              </a:srgbClr>
            </a:solidFill>
            <a:prstDash val="solid"/>
            <a:round/>
          </a:ln>
        </p:spPr>
      </p:sp>
      <p:sp>
        <p:nvSpPr>
          <p:cNvPr id="1048932" name="object 40"/>
          <p:cNvSpPr/>
          <p:nvPr/>
        </p:nvSpPr>
        <p:spPr>
          <a:xfrm>
            <a:off x="882650" y="4979987"/>
            <a:ext cx="10426700" cy="777875"/>
          </a:xfrm>
          <a:prstGeom prst="rect">
            <a:avLst/>
          </a:prstGeom>
          <a:blipFill rotWithShape="1">
            <a:blip r:embed="rId10">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933" name="object 41"/>
          <p:cNvSpPr/>
          <p:nvPr/>
        </p:nvSpPr>
        <p:spPr>
          <a:xfrm>
            <a:off x="2303462" y="4979987"/>
            <a:ext cx="346075" cy="484187"/>
          </a:xfrm>
          <a:custGeom>
            <a:avLst/>
            <a:gdLst/>
            <a:ahLst/>
            <a:cxnLst/>
            <a:rect l="0" t="0" r="r" b="b"/>
            <a:pathLst>
              <a:path w="302894" h="532764">
                <a:moveTo>
                  <a:pt x="28193" y="467867"/>
                </a:moveTo>
                <a:lnTo>
                  <a:pt x="28193" y="0"/>
                </a:lnTo>
                <a:lnTo>
                  <a:pt x="0" y="0"/>
                </a:lnTo>
                <a:lnTo>
                  <a:pt x="0" y="474725"/>
                </a:lnTo>
                <a:lnTo>
                  <a:pt x="761" y="476249"/>
                </a:lnTo>
                <a:lnTo>
                  <a:pt x="761" y="477011"/>
                </a:lnTo>
                <a:lnTo>
                  <a:pt x="1523" y="478535"/>
                </a:lnTo>
                <a:lnTo>
                  <a:pt x="2285" y="480821"/>
                </a:lnTo>
                <a:lnTo>
                  <a:pt x="3047" y="481583"/>
                </a:lnTo>
                <a:lnTo>
                  <a:pt x="3809" y="483107"/>
                </a:lnTo>
                <a:lnTo>
                  <a:pt x="4571" y="483869"/>
                </a:lnTo>
                <a:lnTo>
                  <a:pt x="6095" y="486155"/>
                </a:lnTo>
                <a:lnTo>
                  <a:pt x="6857" y="486917"/>
                </a:lnTo>
                <a:lnTo>
                  <a:pt x="6857" y="487679"/>
                </a:lnTo>
                <a:lnTo>
                  <a:pt x="7619" y="487679"/>
                </a:lnTo>
                <a:lnTo>
                  <a:pt x="11429" y="491489"/>
                </a:lnTo>
                <a:lnTo>
                  <a:pt x="24859" y="499340"/>
                </a:lnTo>
                <a:lnTo>
                  <a:pt x="26669" y="500065"/>
                </a:lnTo>
                <a:lnTo>
                  <a:pt x="26669" y="466343"/>
                </a:lnTo>
                <a:lnTo>
                  <a:pt x="28193" y="467867"/>
                </a:lnTo>
                <a:close/>
              </a:path>
              <a:path w="302894" h="532764">
                <a:moveTo>
                  <a:pt x="27812" y="467867"/>
                </a:moveTo>
                <a:lnTo>
                  <a:pt x="27431" y="467105"/>
                </a:lnTo>
                <a:lnTo>
                  <a:pt x="26669" y="466343"/>
                </a:lnTo>
                <a:lnTo>
                  <a:pt x="27812" y="467867"/>
                </a:lnTo>
                <a:close/>
              </a:path>
              <a:path w="302894" h="532764">
                <a:moveTo>
                  <a:pt x="28955" y="500981"/>
                </a:moveTo>
                <a:lnTo>
                  <a:pt x="28955" y="470153"/>
                </a:lnTo>
                <a:lnTo>
                  <a:pt x="27812" y="467867"/>
                </a:lnTo>
                <a:lnTo>
                  <a:pt x="26669" y="466343"/>
                </a:lnTo>
                <a:lnTo>
                  <a:pt x="26669" y="500065"/>
                </a:lnTo>
                <a:lnTo>
                  <a:pt x="28955" y="500981"/>
                </a:lnTo>
                <a:close/>
              </a:path>
              <a:path w="302894" h="532764">
                <a:moveTo>
                  <a:pt x="28447" y="468629"/>
                </a:moveTo>
                <a:lnTo>
                  <a:pt x="28193" y="467867"/>
                </a:lnTo>
                <a:lnTo>
                  <a:pt x="27431" y="467105"/>
                </a:lnTo>
                <a:lnTo>
                  <a:pt x="28447" y="468629"/>
                </a:lnTo>
                <a:close/>
              </a:path>
              <a:path w="302894" h="532764">
                <a:moveTo>
                  <a:pt x="28495" y="468773"/>
                </a:moveTo>
                <a:lnTo>
                  <a:pt x="28447" y="468629"/>
                </a:lnTo>
                <a:lnTo>
                  <a:pt x="27431" y="467105"/>
                </a:lnTo>
                <a:lnTo>
                  <a:pt x="27812" y="467867"/>
                </a:lnTo>
                <a:lnTo>
                  <a:pt x="28495" y="468773"/>
                </a:lnTo>
                <a:close/>
              </a:path>
              <a:path w="302894" h="532764">
                <a:moveTo>
                  <a:pt x="28490" y="468770"/>
                </a:moveTo>
                <a:lnTo>
                  <a:pt x="27812" y="467867"/>
                </a:lnTo>
                <a:lnTo>
                  <a:pt x="28193" y="468629"/>
                </a:lnTo>
                <a:lnTo>
                  <a:pt x="28490" y="468770"/>
                </a:lnTo>
                <a:close/>
              </a:path>
              <a:path w="302894" h="532764">
                <a:moveTo>
                  <a:pt x="28955" y="470153"/>
                </a:moveTo>
                <a:lnTo>
                  <a:pt x="28498" y="468782"/>
                </a:lnTo>
                <a:lnTo>
                  <a:pt x="28193" y="468629"/>
                </a:lnTo>
                <a:lnTo>
                  <a:pt x="28955" y="470153"/>
                </a:lnTo>
                <a:close/>
              </a:path>
              <a:path w="302894" h="532764">
                <a:moveTo>
                  <a:pt x="28565" y="468806"/>
                </a:moveTo>
                <a:lnTo>
                  <a:pt x="28447" y="468629"/>
                </a:lnTo>
                <a:lnTo>
                  <a:pt x="28565" y="468806"/>
                </a:lnTo>
                <a:close/>
              </a:path>
              <a:path w="302894" h="532764">
                <a:moveTo>
                  <a:pt x="28955" y="469391"/>
                </a:moveTo>
                <a:lnTo>
                  <a:pt x="28565" y="468806"/>
                </a:lnTo>
                <a:lnTo>
                  <a:pt x="28955" y="469391"/>
                </a:lnTo>
                <a:close/>
              </a:path>
              <a:path w="302894" h="532764">
                <a:moveTo>
                  <a:pt x="28955" y="470153"/>
                </a:moveTo>
                <a:lnTo>
                  <a:pt x="28955" y="469391"/>
                </a:lnTo>
                <a:lnTo>
                  <a:pt x="28498" y="468782"/>
                </a:lnTo>
                <a:lnTo>
                  <a:pt x="28955" y="470153"/>
                </a:lnTo>
                <a:close/>
              </a:path>
              <a:path w="302894" h="532764">
                <a:moveTo>
                  <a:pt x="302513" y="503681"/>
                </a:moveTo>
                <a:lnTo>
                  <a:pt x="268152" y="503453"/>
                </a:lnTo>
                <a:lnTo>
                  <a:pt x="257379" y="502969"/>
                </a:lnTo>
                <a:lnTo>
                  <a:pt x="231331" y="501877"/>
                </a:lnTo>
                <a:lnTo>
                  <a:pt x="193236" y="499981"/>
                </a:lnTo>
                <a:lnTo>
                  <a:pt x="152177" y="496909"/>
                </a:lnTo>
                <a:lnTo>
                  <a:pt x="110385" y="491870"/>
                </a:lnTo>
                <a:lnTo>
                  <a:pt x="71374" y="484199"/>
                </a:lnTo>
                <a:lnTo>
                  <a:pt x="28565" y="468806"/>
                </a:lnTo>
                <a:lnTo>
                  <a:pt x="28955" y="469391"/>
                </a:lnTo>
                <a:lnTo>
                  <a:pt x="28955" y="500981"/>
                </a:lnTo>
                <a:lnTo>
                  <a:pt x="36694" y="504081"/>
                </a:lnTo>
                <a:lnTo>
                  <a:pt x="75112" y="514067"/>
                </a:lnTo>
                <a:lnTo>
                  <a:pt x="117045" y="521234"/>
                </a:lnTo>
                <a:lnTo>
                  <a:pt x="154883" y="525828"/>
                </a:lnTo>
                <a:lnTo>
                  <a:pt x="194141" y="529039"/>
                </a:lnTo>
                <a:lnTo>
                  <a:pt x="301751" y="532637"/>
                </a:lnTo>
                <a:lnTo>
                  <a:pt x="302513" y="503681"/>
                </a:lnTo>
              </a:path>
            </a:pathLst>
          </a:custGeom>
          <a:solidFill>
            <a:srgbClr val="080808">
              <a:alpha val="100000"/>
            </a:srgbClr>
          </a:solidFill>
          <a:ln>
            <a:noFill/>
          </a:ln>
        </p:spPr>
      </p:sp>
      <p:sp>
        <p:nvSpPr>
          <p:cNvPr id="1048934" name="object 42"/>
          <p:cNvSpPr/>
          <p:nvPr/>
        </p:nvSpPr>
        <p:spPr>
          <a:xfrm>
            <a:off x="3478212" y="4979987"/>
            <a:ext cx="206375" cy="777875"/>
          </a:xfrm>
          <a:custGeom>
            <a:avLst/>
            <a:gdLst/>
            <a:ahLst/>
            <a:cxnLst/>
            <a:rect l="0" t="0" r="r" b="b"/>
            <a:pathLst>
              <a:path w="181610" h="857250">
                <a:moveTo>
                  <a:pt x="153514" y="524474"/>
                </a:moveTo>
                <a:lnTo>
                  <a:pt x="108021" y="515176"/>
                </a:lnTo>
                <a:lnTo>
                  <a:pt x="64326" y="511632"/>
                </a:lnTo>
                <a:lnTo>
                  <a:pt x="14477" y="510539"/>
                </a:lnTo>
                <a:lnTo>
                  <a:pt x="6095" y="510539"/>
                </a:lnTo>
                <a:lnTo>
                  <a:pt x="0" y="516635"/>
                </a:lnTo>
                <a:lnTo>
                  <a:pt x="0" y="532637"/>
                </a:lnTo>
                <a:lnTo>
                  <a:pt x="6095" y="538733"/>
                </a:lnTo>
                <a:lnTo>
                  <a:pt x="33060" y="538583"/>
                </a:lnTo>
                <a:lnTo>
                  <a:pt x="83233" y="535989"/>
                </a:lnTo>
                <a:lnTo>
                  <a:pt x="126743" y="530895"/>
                </a:lnTo>
                <a:lnTo>
                  <a:pt x="153514" y="524474"/>
                </a:lnTo>
                <a:close/>
              </a:path>
              <a:path w="181610" h="857250">
                <a:moveTo>
                  <a:pt x="154504" y="493377"/>
                </a:moveTo>
                <a:lnTo>
                  <a:pt x="107186" y="505063"/>
                </a:lnTo>
                <a:lnTo>
                  <a:pt x="66245" y="508697"/>
                </a:lnTo>
                <a:lnTo>
                  <a:pt x="29717" y="509777"/>
                </a:lnTo>
                <a:lnTo>
                  <a:pt x="14477" y="510503"/>
                </a:lnTo>
                <a:lnTo>
                  <a:pt x="33060" y="510598"/>
                </a:lnTo>
                <a:lnTo>
                  <a:pt x="40927" y="510782"/>
                </a:lnTo>
                <a:lnTo>
                  <a:pt x="93525" y="513647"/>
                </a:lnTo>
                <a:lnTo>
                  <a:pt x="136745" y="519868"/>
                </a:lnTo>
                <a:lnTo>
                  <a:pt x="153161" y="524351"/>
                </a:lnTo>
                <a:lnTo>
                  <a:pt x="153161" y="498347"/>
                </a:lnTo>
                <a:lnTo>
                  <a:pt x="153923" y="493775"/>
                </a:lnTo>
                <a:lnTo>
                  <a:pt x="153923" y="494537"/>
                </a:lnTo>
                <a:lnTo>
                  <a:pt x="154504" y="493377"/>
                </a:lnTo>
                <a:close/>
              </a:path>
              <a:path w="181610" h="857250">
                <a:moveTo>
                  <a:pt x="181355" y="857249"/>
                </a:moveTo>
                <a:lnTo>
                  <a:pt x="181355" y="544829"/>
                </a:lnTo>
                <a:lnTo>
                  <a:pt x="180593" y="544067"/>
                </a:lnTo>
                <a:lnTo>
                  <a:pt x="179069" y="541019"/>
                </a:lnTo>
                <a:lnTo>
                  <a:pt x="179069" y="540257"/>
                </a:lnTo>
                <a:lnTo>
                  <a:pt x="177545" y="538733"/>
                </a:lnTo>
                <a:lnTo>
                  <a:pt x="176783" y="537209"/>
                </a:lnTo>
                <a:lnTo>
                  <a:pt x="175259" y="535685"/>
                </a:lnTo>
                <a:lnTo>
                  <a:pt x="170409" y="531848"/>
                </a:lnTo>
                <a:lnTo>
                  <a:pt x="161032" y="527099"/>
                </a:lnTo>
                <a:lnTo>
                  <a:pt x="153514" y="524474"/>
                </a:lnTo>
                <a:lnTo>
                  <a:pt x="152593" y="524822"/>
                </a:lnTo>
                <a:lnTo>
                  <a:pt x="140249" y="528179"/>
                </a:lnTo>
                <a:lnTo>
                  <a:pt x="97839" y="534722"/>
                </a:lnTo>
                <a:lnTo>
                  <a:pt x="55703" y="537624"/>
                </a:lnTo>
                <a:lnTo>
                  <a:pt x="14477" y="538733"/>
                </a:lnTo>
                <a:lnTo>
                  <a:pt x="30479" y="538767"/>
                </a:lnTo>
                <a:lnTo>
                  <a:pt x="78384" y="541148"/>
                </a:lnTo>
                <a:lnTo>
                  <a:pt x="118318" y="545647"/>
                </a:lnTo>
                <a:lnTo>
                  <a:pt x="133349" y="548639"/>
                </a:lnTo>
                <a:lnTo>
                  <a:pt x="137921" y="549401"/>
                </a:lnTo>
                <a:lnTo>
                  <a:pt x="140969" y="550163"/>
                </a:lnTo>
                <a:lnTo>
                  <a:pt x="144017" y="551687"/>
                </a:lnTo>
                <a:lnTo>
                  <a:pt x="147065" y="552449"/>
                </a:lnTo>
                <a:lnTo>
                  <a:pt x="151637" y="553973"/>
                </a:lnTo>
                <a:lnTo>
                  <a:pt x="153161" y="554735"/>
                </a:lnTo>
                <a:lnTo>
                  <a:pt x="153161" y="550925"/>
                </a:lnTo>
                <a:lnTo>
                  <a:pt x="153923" y="554735"/>
                </a:lnTo>
                <a:lnTo>
                  <a:pt x="153923" y="553211"/>
                </a:lnTo>
                <a:lnTo>
                  <a:pt x="154685" y="555497"/>
                </a:lnTo>
                <a:lnTo>
                  <a:pt x="155447" y="556259"/>
                </a:lnTo>
                <a:lnTo>
                  <a:pt x="155447" y="857249"/>
                </a:lnTo>
                <a:lnTo>
                  <a:pt x="181355" y="857249"/>
                </a:lnTo>
                <a:close/>
              </a:path>
              <a:path w="181610" h="857250">
                <a:moveTo>
                  <a:pt x="181355" y="503681"/>
                </a:moveTo>
                <a:lnTo>
                  <a:pt x="181355" y="0"/>
                </a:lnTo>
                <a:lnTo>
                  <a:pt x="153161" y="0"/>
                </a:lnTo>
                <a:lnTo>
                  <a:pt x="153161" y="493894"/>
                </a:lnTo>
                <a:lnTo>
                  <a:pt x="154504" y="493377"/>
                </a:lnTo>
                <a:lnTo>
                  <a:pt x="154685" y="493013"/>
                </a:lnTo>
                <a:lnTo>
                  <a:pt x="154685" y="493307"/>
                </a:lnTo>
                <a:lnTo>
                  <a:pt x="155447" y="492251"/>
                </a:lnTo>
                <a:lnTo>
                  <a:pt x="155447" y="523743"/>
                </a:lnTo>
                <a:lnTo>
                  <a:pt x="163380" y="520746"/>
                </a:lnTo>
                <a:lnTo>
                  <a:pt x="172211" y="515873"/>
                </a:lnTo>
                <a:lnTo>
                  <a:pt x="175259" y="513587"/>
                </a:lnTo>
                <a:lnTo>
                  <a:pt x="176783" y="512063"/>
                </a:lnTo>
                <a:lnTo>
                  <a:pt x="176783" y="511301"/>
                </a:lnTo>
                <a:lnTo>
                  <a:pt x="177545" y="509777"/>
                </a:lnTo>
                <a:lnTo>
                  <a:pt x="179069" y="508253"/>
                </a:lnTo>
                <a:lnTo>
                  <a:pt x="179069" y="507491"/>
                </a:lnTo>
                <a:lnTo>
                  <a:pt x="179831" y="506729"/>
                </a:lnTo>
                <a:lnTo>
                  <a:pt x="181355" y="503681"/>
                </a:lnTo>
                <a:close/>
              </a:path>
              <a:path w="181610" h="857250">
                <a:moveTo>
                  <a:pt x="155447" y="523743"/>
                </a:moveTo>
                <a:lnTo>
                  <a:pt x="155447" y="493013"/>
                </a:lnTo>
                <a:lnTo>
                  <a:pt x="154764" y="493277"/>
                </a:lnTo>
                <a:lnTo>
                  <a:pt x="154431" y="493775"/>
                </a:lnTo>
                <a:lnTo>
                  <a:pt x="153923" y="495299"/>
                </a:lnTo>
                <a:lnTo>
                  <a:pt x="153923" y="493775"/>
                </a:lnTo>
                <a:lnTo>
                  <a:pt x="153161" y="498347"/>
                </a:lnTo>
                <a:lnTo>
                  <a:pt x="153161" y="524351"/>
                </a:lnTo>
                <a:lnTo>
                  <a:pt x="153514" y="524474"/>
                </a:lnTo>
                <a:lnTo>
                  <a:pt x="155447" y="523743"/>
                </a:lnTo>
                <a:close/>
              </a:path>
              <a:path w="181610" h="857250">
                <a:moveTo>
                  <a:pt x="154685" y="555497"/>
                </a:moveTo>
                <a:lnTo>
                  <a:pt x="153923" y="554735"/>
                </a:lnTo>
                <a:lnTo>
                  <a:pt x="153161" y="550925"/>
                </a:lnTo>
                <a:lnTo>
                  <a:pt x="153161" y="554735"/>
                </a:lnTo>
                <a:lnTo>
                  <a:pt x="153923" y="555497"/>
                </a:lnTo>
                <a:lnTo>
                  <a:pt x="154685" y="555497"/>
                </a:lnTo>
                <a:close/>
              </a:path>
              <a:path w="181610" h="857250">
                <a:moveTo>
                  <a:pt x="155447" y="857249"/>
                </a:moveTo>
                <a:lnTo>
                  <a:pt x="155447" y="556259"/>
                </a:lnTo>
                <a:lnTo>
                  <a:pt x="154764" y="555576"/>
                </a:lnTo>
                <a:lnTo>
                  <a:pt x="153923" y="555497"/>
                </a:lnTo>
                <a:lnTo>
                  <a:pt x="153161" y="554735"/>
                </a:lnTo>
                <a:lnTo>
                  <a:pt x="153161" y="857249"/>
                </a:lnTo>
                <a:lnTo>
                  <a:pt x="155447" y="857249"/>
                </a:lnTo>
                <a:close/>
              </a:path>
              <a:path w="181610" h="857250">
                <a:moveTo>
                  <a:pt x="154573" y="493350"/>
                </a:moveTo>
                <a:lnTo>
                  <a:pt x="153923" y="494537"/>
                </a:lnTo>
                <a:lnTo>
                  <a:pt x="154431" y="493775"/>
                </a:lnTo>
                <a:lnTo>
                  <a:pt x="154573" y="493350"/>
                </a:lnTo>
                <a:close/>
              </a:path>
              <a:path w="181610" h="857250">
                <a:moveTo>
                  <a:pt x="154431" y="493775"/>
                </a:moveTo>
                <a:lnTo>
                  <a:pt x="153923" y="494537"/>
                </a:lnTo>
                <a:lnTo>
                  <a:pt x="153923" y="495299"/>
                </a:lnTo>
                <a:lnTo>
                  <a:pt x="154431" y="493775"/>
                </a:lnTo>
                <a:close/>
              </a:path>
              <a:path w="181610" h="857250">
                <a:moveTo>
                  <a:pt x="154685" y="555497"/>
                </a:moveTo>
                <a:lnTo>
                  <a:pt x="153923" y="553211"/>
                </a:lnTo>
                <a:lnTo>
                  <a:pt x="153923" y="554735"/>
                </a:lnTo>
                <a:lnTo>
                  <a:pt x="154685" y="555497"/>
                </a:lnTo>
                <a:close/>
              </a:path>
              <a:path w="181610" h="857250">
                <a:moveTo>
                  <a:pt x="154764" y="493277"/>
                </a:moveTo>
                <a:lnTo>
                  <a:pt x="154573" y="493350"/>
                </a:lnTo>
                <a:lnTo>
                  <a:pt x="154431" y="493775"/>
                </a:lnTo>
                <a:lnTo>
                  <a:pt x="154764" y="493277"/>
                </a:lnTo>
                <a:close/>
              </a:path>
              <a:path w="181610" h="857250">
                <a:moveTo>
                  <a:pt x="154685" y="493013"/>
                </a:moveTo>
                <a:lnTo>
                  <a:pt x="154504" y="493377"/>
                </a:lnTo>
                <a:lnTo>
                  <a:pt x="154685" y="493013"/>
                </a:lnTo>
                <a:close/>
              </a:path>
              <a:path w="181610" h="857250">
                <a:moveTo>
                  <a:pt x="154685" y="493307"/>
                </a:moveTo>
                <a:lnTo>
                  <a:pt x="154685" y="493013"/>
                </a:lnTo>
                <a:lnTo>
                  <a:pt x="154573" y="493350"/>
                </a:lnTo>
              </a:path>
            </a:pathLst>
          </a:custGeom>
          <a:solidFill>
            <a:srgbClr val="080808">
              <a:alpha val="100000"/>
            </a:srgbClr>
          </a:solidFill>
          <a:ln>
            <a:noFill/>
          </a:ln>
        </p:spPr>
      </p:sp>
      <p:sp>
        <p:nvSpPr>
          <p:cNvPr id="1048935" name="object 43"/>
          <p:cNvSpPr/>
          <p:nvPr/>
        </p:nvSpPr>
        <p:spPr>
          <a:xfrm>
            <a:off x="5422900" y="5489575"/>
            <a:ext cx="590550" cy="0"/>
          </a:xfrm>
          <a:custGeom>
            <a:avLst/>
            <a:gdLst/>
            <a:ahLst/>
            <a:cxnLst/>
            <a:rect l="0" t="0" r="r" b="b"/>
            <a:pathLst>
              <a:path w="518160">
                <a:moveTo>
                  <a:pt x="0" y="0"/>
                </a:moveTo>
                <a:lnTo>
                  <a:pt x="518160" y="0"/>
                </a:lnTo>
              </a:path>
            </a:pathLst>
          </a:custGeom>
          <a:noFill/>
          <a:ln w="30225" cap="flat" cmpd="sng">
            <a:solidFill>
              <a:srgbClr val="080808">
                <a:alpha val="100000"/>
              </a:srgbClr>
            </a:solidFill>
            <a:prstDash val="solid"/>
            <a:round/>
          </a:ln>
        </p:spPr>
      </p:sp>
      <p:sp>
        <p:nvSpPr>
          <p:cNvPr id="1048936" name="object 44"/>
          <p:cNvSpPr/>
          <p:nvPr/>
        </p:nvSpPr>
        <p:spPr>
          <a:xfrm>
            <a:off x="882650" y="5757862"/>
            <a:ext cx="10426700" cy="777875"/>
          </a:xfrm>
          <a:prstGeom prst="rect">
            <a:avLst/>
          </a:prstGeom>
          <a:blipFill rotWithShape="1">
            <a:blip r:embed="rId11">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937" name="object 45"/>
          <p:cNvSpPr/>
          <p:nvPr/>
        </p:nvSpPr>
        <p:spPr>
          <a:xfrm>
            <a:off x="3652837" y="5757862"/>
            <a:ext cx="190500" cy="247650"/>
          </a:xfrm>
          <a:custGeom>
            <a:avLst/>
            <a:gdLst/>
            <a:ahLst/>
            <a:cxnLst/>
            <a:rect l="0" t="0" r="r" b="b"/>
            <a:pathLst>
              <a:path w="167004" h="273684">
                <a:moveTo>
                  <a:pt x="28194" y="228875"/>
                </a:moveTo>
                <a:lnTo>
                  <a:pt x="28194" y="0"/>
                </a:lnTo>
                <a:lnTo>
                  <a:pt x="0" y="0"/>
                </a:lnTo>
                <a:lnTo>
                  <a:pt x="0" y="238505"/>
                </a:lnTo>
                <a:lnTo>
                  <a:pt x="1524" y="241553"/>
                </a:lnTo>
                <a:lnTo>
                  <a:pt x="2286" y="242315"/>
                </a:lnTo>
                <a:lnTo>
                  <a:pt x="2286" y="243077"/>
                </a:lnTo>
                <a:lnTo>
                  <a:pt x="3048" y="243839"/>
                </a:lnTo>
                <a:lnTo>
                  <a:pt x="3048" y="244601"/>
                </a:lnTo>
                <a:lnTo>
                  <a:pt x="4572" y="246125"/>
                </a:lnTo>
                <a:lnTo>
                  <a:pt x="4572" y="246887"/>
                </a:lnTo>
                <a:lnTo>
                  <a:pt x="6096" y="248411"/>
                </a:lnTo>
                <a:lnTo>
                  <a:pt x="12642" y="252726"/>
                </a:lnTo>
                <a:lnTo>
                  <a:pt x="22920" y="257409"/>
                </a:lnTo>
                <a:lnTo>
                  <a:pt x="25908" y="258392"/>
                </a:lnTo>
                <a:lnTo>
                  <a:pt x="25908" y="227075"/>
                </a:lnTo>
                <a:lnTo>
                  <a:pt x="26670" y="228218"/>
                </a:lnTo>
                <a:lnTo>
                  <a:pt x="26670" y="227837"/>
                </a:lnTo>
                <a:lnTo>
                  <a:pt x="26924" y="228345"/>
                </a:lnTo>
                <a:lnTo>
                  <a:pt x="27432" y="228599"/>
                </a:lnTo>
                <a:lnTo>
                  <a:pt x="28194" y="228875"/>
                </a:lnTo>
                <a:close/>
              </a:path>
              <a:path w="167004" h="273684">
                <a:moveTo>
                  <a:pt x="27432" y="258893"/>
                </a:moveTo>
                <a:lnTo>
                  <a:pt x="27432" y="230123"/>
                </a:lnTo>
                <a:lnTo>
                  <a:pt x="26924" y="228599"/>
                </a:lnTo>
                <a:lnTo>
                  <a:pt x="26670" y="228218"/>
                </a:lnTo>
                <a:lnTo>
                  <a:pt x="25908" y="227837"/>
                </a:lnTo>
                <a:lnTo>
                  <a:pt x="25908" y="258392"/>
                </a:lnTo>
                <a:lnTo>
                  <a:pt x="27432" y="258893"/>
                </a:lnTo>
                <a:close/>
              </a:path>
              <a:path w="167004" h="273684">
                <a:moveTo>
                  <a:pt x="26924" y="228345"/>
                </a:moveTo>
                <a:lnTo>
                  <a:pt x="26670" y="227837"/>
                </a:lnTo>
                <a:lnTo>
                  <a:pt x="26822" y="228295"/>
                </a:lnTo>
                <a:close/>
              </a:path>
              <a:path w="167004" h="273684">
                <a:moveTo>
                  <a:pt x="26822" y="228295"/>
                </a:moveTo>
                <a:lnTo>
                  <a:pt x="26670" y="227837"/>
                </a:lnTo>
                <a:lnTo>
                  <a:pt x="26670" y="228218"/>
                </a:lnTo>
                <a:lnTo>
                  <a:pt x="26822" y="228295"/>
                </a:lnTo>
                <a:close/>
              </a:path>
              <a:path w="167004" h="273684">
                <a:moveTo>
                  <a:pt x="26924" y="228599"/>
                </a:moveTo>
                <a:lnTo>
                  <a:pt x="26822" y="228295"/>
                </a:lnTo>
                <a:lnTo>
                  <a:pt x="26670" y="228218"/>
                </a:lnTo>
                <a:lnTo>
                  <a:pt x="26924" y="228599"/>
                </a:lnTo>
                <a:close/>
              </a:path>
              <a:path w="167004" h="273684">
                <a:moveTo>
                  <a:pt x="27432" y="229361"/>
                </a:moveTo>
                <a:lnTo>
                  <a:pt x="26924" y="228345"/>
                </a:lnTo>
                <a:lnTo>
                  <a:pt x="26924" y="228599"/>
                </a:lnTo>
                <a:lnTo>
                  <a:pt x="27432" y="229361"/>
                </a:lnTo>
                <a:close/>
              </a:path>
              <a:path w="167004" h="273684">
                <a:moveTo>
                  <a:pt x="28194" y="259143"/>
                </a:moveTo>
                <a:lnTo>
                  <a:pt x="28194" y="233171"/>
                </a:lnTo>
                <a:lnTo>
                  <a:pt x="27432" y="228599"/>
                </a:lnTo>
                <a:lnTo>
                  <a:pt x="26924" y="228345"/>
                </a:lnTo>
                <a:lnTo>
                  <a:pt x="27432" y="229361"/>
                </a:lnTo>
                <a:lnTo>
                  <a:pt x="27432" y="258893"/>
                </a:lnTo>
                <a:lnTo>
                  <a:pt x="28194" y="259143"/>
                </a:lnTo>
                <a:close/>
              </a:path>
              <a:path w="167004" h="273684">
                <a:moveTo>
                  <a:pt x="27432" y="230123"/>
                </a:moveTo>
                <a:lnTo>
                  <a:pt x="27432" y="229361"/>
                </a:lnTo>
                <a:lnTo>
                  <a:pt x="26924" y="228599"/>
                </a:lnTo>
                <a:lnTo>
                  <a:pt x="27432" y="230123"/>
                </a:lnTo>
                <a:close/>
              </a:path>
              <a:path w="167004" h="273684">
                <a:moveTo>
                  <a:pt x="166878" y="273557"/>
                </a:moveTo>
                <a:lnTo>
                  <a:pt x="166878" y="244601"/>
                </a:lnTo>
                <a:lnTo>
                  <a:pt x="151638" y="244474"/>
                </a:lnTo>
                <a:lnTo>
                  <a:pt x="140985" y="244358"/>
                </a:lnTo>
                <a:lnTo>
                  <a:pt x="89717" y="241523"/>
                </a:lnTo>
                <a:lnTo>
                  <a:pt x="49631" y="235477"/>
                </a:lnTo>
                <a:lnTo>
                  <a:pt x="27432" y="228599"/>
                </a:lnTo>
                <a:lnTo>
                  <a:pt x="28194" y="233171"/>
                </a:lnTo>
                <a:lnTo>
                  <a:pt x="28194" y="259143"/>
                </a:lnTo>
                <a:lnTo>
                  <a:pt x="34539" y="261231"/>
                </a:lnTo>
                <a:lnTo>
                  <a:pt x="74538" y="268540"/>
                </a:lnTo>
                <a:lnTo>
                  <a:pt x="117190" y="271788"/>
                </a:lnTo>
                <a:lnTo>
                  <a:pt x="142244" y="273009"/>
                </a:lnTo>
                <a:lnTo>
                  <a:pt x="151638" y="273557"/>
                </a:lnTo>
                <a:lnTo>
                  <a:pt x="166878" y="273557"/>
                </a:lnTo>
              </a:path>
            </a:pathLst>
          </a:custGeom>
          <a:solidFill>
            <a:srgbClr val="080808">
              <a:alpha val="100000"/>
            </a:srgbClr>
          </a:solidFill>
          <a:ln>
            <a:noFill/>
          </a:ln>
        </p:spPr>
      </p:sp>
      <p:sp>
        <p:nvSpPr>
          <p:cNvPr id="1048938" name="object 46"/>
          <p:cNvSpPr/>
          <p:nvPr/>
        </p:nvSpPr>
        <p:spPr>
          <a:xfrm>
            <a:off x="5438775" y="6048375"/>
            <a:ext cx="592137" cy="0"/>
          </a:xfrm>
          <a:custGeom>
            <a:avLst/>
            <a:gdLst/>
            <a:ahLst/>
            <a:cxnLst/>
            <a:rect l="0" t="0" r="r" b="b"/>
            <a:pathLst>
              <a:path w="518160">
                <a:moveTo>
                  <a:pt x="0" y="0"/>
                </a:moveTo>
                <a:lnTo>
                  <a:pt x="518160" y="0"/>
                </a:lnTo>
              </a:path>
            </a:pathLst>
          </a:custGeom>
          <a:noFill/>
          <a:ln w="30225" cap="flat" cmpd="sng">
            <a:solidFill>
              <a:srgbClr val="080808">
                <a:alpha val="100000"/>
              </a:srgbClr>
            </a:solidFill>
            <a:prstDash val="solid"/>
            <a:round/>
          </a:ln>
        </p:spPr>
      </p:sp>
      <p:sp>
        <p:nvSpPr>
          <p:cNvPr id="1048939" name="object 47"/>
          <p:cNvSpPr txBox="1"/>
          <p:nvPr/>
        </p:nvSpPr>
        <p:spPr>
          <a:xfrm>
            <a:off x="6086475" y="4567237"/>
            <a:ext cx="4933950" cy="1682750"/>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2700" lvl="0" indent="11112"/>
            <a:r>
              <a:rPr lang="zh-CN" altLang="en-US" dirty="0">
                <a:solidFill>
                  <a:srgbClr val="070707"/>
                </a:solidFill>
                <a:latin typeface="宋体" pitchFamily="2" charset="-122"/>
                <a:ea typeface="宋体" pitchFamily="2" charset="-122"/>
              </a:rPr>
              <a:t>操作系统、数据库管理系统、 编译器与解释器等</a:t>
            </a:r>
          </a:p>
          <a:p>
            <a:pPr marL="12700" lvl="0" indent="11112">
              <a:spcBef>
                <a:spcPts val="750"/>
              </a:spcBef>
            </a:pPr>
            <a:r>
              <a:rPr lang="zh-CN" altLang="en-US" dirty="0">
                <a:solidFill>
                  <a:srgbClr val="070707"/>
                </a:solidFill>
                <a:latin typeface="宋体" pitchFamily="2" charset="-122"/>
                <a:ea typeface="宋体" pitchFamily="2" charset="-122"/>
              </a:rPr>
              <a:t>各类软件工具、中间件等</a:t>
            </a:r>
          </a:p>
          <a:p>
            <a:pPr marL="12700" lvl="0" indent="11112">
              <a:spcBef>
                <a:spcPts val="750"/>
              </a:spcBef>
            </a:pPr>
            <a:r>
              <a:rPr lang="zh-CN" altLang="en-US" dirty="0">
                <a:solidFill>
                  <a:srgbClr val="070707"/>
                </a:solidFill>
                <a:latin typeface="宋体" pitchFamily="2" charset="-122"/>
                <a:ea typeface="宋体" pitchFamily="2" charset="-122"/>
              </a:rPr>
              <a:t>各类办公软件、行业应用软件等</a:t>
            </a:r>
          </a:p>
        </p:txBody>
      </p:sp>
      <p:sp>
        <p:nvSpPr>
          <p:cNvPr id="1048940" name="object 48"/>
          <p:cNvSpPr txBox="1"/>
          <p:nvPr/>
        </p:nvSpPr>
        <p:spPr>
          <a:xfrm>
            <a:off x="2738437" y="5143500"/>
            <a:ext cx="725487" cy="738187"/>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2700" lvl="0" indent="0"/>
            <a:r>
              <a:rPr lang="zh-CN" altLang="en-US">
                <a:solidFill>
                  <a:srgbClr val="0000FF"/>
                </a:solidFill>
                <a:latin typeface="宋体" pitchFamily="2" charset="-122"/>
                <a:ea typeface="宋体" pitchFamily="2" charset="-122"/>
              </a:rPr>
              <a:t>软件 系统</a:t>
            </a:r>
          </a:p>
        </p:txBody>
      </p:sp>
      <p:sp>
        <p:nvSpPr>
          <p:cNvPr id="1048941" name="object 49"/>
          <p:cNvSpPr txBox="1"/>
          <p:nvPr/>
        </p:nvSpPr>
        <p:spPr>
          <a:xfrm>
            <a:off x="3959225" y="5316537"/>
            <a:ext cx="1422400" cy="358775"/>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2700" lvl="0" indent="0">
              <a:lnSpc>
                <a:spcPts val="2837"/>
              </a:lnSpc>
            </a:pPr>
            <a:r>
              <a:rPr lang="zh-CN" altLang="en-US">
                <a:solidFill>
                  <a:srgbClr val="070707"/>
                </a:solidFill>
                <a:latin typeface="宋体" pitchFamily="2" charset="-122"/>
                <a:ea typeface="宋体" pitchFamily="2" charset="-122"/>
              </a:rPr>
              <a:t>支撑软件</a:t>
            </a:r>
          </a:p>
        </p:txBody>
      </p:sp>
      <p:sp>
        <p:nvSpPr>
          <p:cNvPr id="1048942" name="object 50"/>
          <p:cNvSpPr txBox="1"/>
          <p:nvPr/>
        </p:nvSpPr>
        <p:spPr>
          <a:xfrm>
            <a:off x="3954462" y="5878512"/>
            <a:ext cx="1422400" cy="358775"/>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2700" lvl="0" indent="0">
              <a:lnSpc>
                <a:spcPts val="2837"/>
              </a:lnSpc>
            </a:pPr>
            <a:r>
              <a:rPr lang="zh-CN" altLang="en-US">
                <a:solidFill>
                  <a:srgbClr val="070707"/>
                </a:solidFill>
                <a:latin typeface="宋体" pitchFamily="2" charset="-122"/>
                <a:ea typeface="宋体" pitchFamily="2" charset="-122"/>
              </a:rPr>
              <a:t>应用软件</a:t>
            </a:r>
          </a:p>
        </p:txBody>
      </p:sp>
      <p:sp>
        <p:nvSpPr>
          <p:cNvPr id="1048943" name="object 36"/>
          <p:cNvSpPr txBox="1"/>
          <p:nvPr/>
        </p:nvSpPr>
        <p:spPr>
          <a:xfrm>
            <a:off x="1481137" y="3325812"/>
            <a:ext cx="430212" cy="1903412"/>
          </a:xfrm>
          <a:prstGeom prst="rect">
            <a:avLst/>
          </a:prstGeom>
          <a:noFill/>
          <a:ln>
            <a:noFill/>
          </a:ln>
        </p:spPr>
        <p:txBody>
          <a:bodyPr vert="eaVert"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2700" lvl="0" indent="0"/>
            <a:r>
              <a:rPr lang="zh-CN" altLang="en-US" sz="2800">
                <a:solidFill>
                  <a:srgbClr val="0000FF"/>
                </a:solidFill>
                <a:latin typeface="宋体" pitchFamily="2" charset="-122"/>
                <a:ea typeface="宋体" pitchFamily="2" charset="-122"/>
              </a:rPr>
              <a:t>计算机系统</a:t>
            </a:r>
          </a:p>
        </p:txBody>
      </p:sp>
      <p:sp>
        <p:nvSpPr>
          <p:cNvPr id="1048944" name="object 38"/>
          <p:cNvSpPr txBox="1"/>
          <p:nvPr/>
        </p:nvSpPr>
        <p:spPr>
          <a:xfrm>
            <a:off x="3957637" y="4724400"/>
            <a:ext cx="1422400" cy="358775"/>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2700" lvl="0" indent="0">
              <a:lnSpc>
                <a:spcPts val="2837"/>
              </a:lnSpc>
            </a:pPr>
            <a:r>
              <a:rPr lang="zh-CN" altLang="en-US">
                <a:solidFill>
                  <a:srgbClr val="070707"/>
                </a:solidFill>
                <a:latin typeface="宋体" pitchFamily="2" charset="-122"/>
                <a:ea typeface="宋体" pitchFamily="2" charset="-122"/>
              </a:rPr>
              <a:t>系统软件</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57" name="object 2"/>
          <p:cNvSpPr>
            <a:spLocks noGrp="1"/>
          </p:cNvSpPr>
          <p:nvPr>
            <p:ph type="title"/>
          </p:nvPr>
        </p:nvSpPr>
        <p:spPr>
          <a:xfrm>
            <a:off x="503237" y="409575"/>
            <a:ext cx="10164762" cy="654050"/>
          </a:xfrm>
          <a:prstGeom prst="rect">
            <a:avLst/>
          </a:prstGeom>
          <a:noFill/>
          <a:ln>
            <a:noFill/>
          </a:ln>
        </p:spPr>
        <p:txBody>
          <a:bodyPr vert="horz" lIns="0" tIns="0" rIns="0" bIns="0" anchor="ctr">
            <a:spAutoFit/>
          </a:bodyPr>
          <a:lstStyle>
            <a:lvl1pPr marL="0" indent="0" algn="l" rtl="0" fontAlgn="base">
              <a:lnSpc>
                <a:spcPct val="100000"/>
              </a:lnSpc>
              <a:spcBef>
                <a:spcPct val="0"/>
              </a:spcBef>
              <a:spcAft>
                <a:spcPct val="0"/>
              </a:spcAft>
              <a:buFontTx/>
              <a:buNone/>
              <a:defRPr sz="3500" b="0" i="0" u="none" baseline="0">
                <a:solidFill>
                  <a:srgbClr val="297199"/>
                </a:solidFill>
                <a:latin typeface="-소망M" pitchFamily="18" charset="-127"/>
                <a:ea typeface="-소망M" pitchFamily="18" charset="-127"/>
                <a:sym typeface="Arial" pitchFamily="34" charset="0"/>
              </a:defRPr>
            </a:lvl1pPr>
          </a:lstStyle>
          <a:p>
            <a:pPr marL="98425" lvl="0" indent="0">
              <a:lnSpc>
                <a:spcPts val="5125"/>
              </a:lnSpc>
            </a:pPr>
            <a:r>
              <a:rPr lang="zh-CN" altLang="en-US" sz="4400" b="1">
                <a:solidFill>
                  <a:srgbClr val="FF0000"/>
                </a:solidFill>
                <a:latin typeface="宋体" pitchFamily="2" charset="-122"/>
                <a:ea typeface="宋体" pitchFamily="2" charset="-122"/>
              </a:rPr>
              <a:t>计算机网络</a:t>
            </a:r>
          </a:p>
        </p:txBody>
      </p:sp>
      <p:sp>
        <p:nvSpPr>
          <p:cNvPr id="1048958" name="object 4"/>
          <p:cNvSpPr/>
          <p:nvPr/>
        </p:nvSpPr>
        <p:spPr>
          <a:xfrm>
            <a:off x="1500187" y="1531937"/>
            <a:ext cx="3775075" cy="339725"/>
          </a:xfrm>
          <a:prstGeom prst="rect">
            <a:avLst/>
          </a:prstGeom>
          <a:blipFill rotWithShape="1">
            <a:blip r:embed="rId3">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959" name="object 5"/>
          <p:cNvSpPr/>
          <p:nvPr/>
        </p:nvSpPr>
        <p:spPr>
          <a:xfrm>
            <a:off x="882650" y="1871662"/>
            <a:ext cx="10426700" cy="776287"/>
          </a:xfrm>
          <a:prstGeom prst="rect">
            <a:avLst/>
          </a:prstGeom>
          <a:blipFill rotWithShape="1">
            <a:blip r:embed="rId4">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960" name="object 6"/>
          <p:cNvSpPr/>
          <p:nvPr/>
        </p:nvSpPr>
        <p:spPr>
          <a:xfrm>
            <a:off x="1500187" y="1871662"/>
            <a:ext cx="3775075" cy="776287"/>
          </a:xfrm>
          <a:prstGeom prst="rect">
            <a:avLst/>
          </a:prstGeom>
          <a:blipFill rotWithShape="1">
            <a:blip r:embed="rId5">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961" name="object 7"/>
          <p:cNvSpPr txBox="1"/>
          <p:nvPr/>
        </p:nvSpPr>
        <p:spPr>
          <a:xfrm>
            <a:off x="4117975" y="2106612"/>
            <a:ext cx="727075" cy="246062"/>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2700" lvl="0" indent="0"/>
            <a:r>
              <a:rPr lang="zh-CN" altLang="en-US" sz="1600">
                <a:solidFill>
                  <a:srgbClr val="0000FF"/>
                </a:solidFill>
                <a:latin typeface="宋体" pitchFamily="2" charset="-122"/>
                <a:ea typeface="宋体" pitchFamily="2" charset="-122"/>
              </a:rPr>
              <a:t>广域网</a:t>
            </a:r>
          </a:p>
        </p:txBody>
      </p:sp>
      <p:sp>
        <p:nvSpPr>
          <p:cNvPr id="1048962" name="object 8"/>
          <p:cNvSpPr/>
          <p:nvPr/>
        </p:nvSpPr>
        <p:spPr>
          <a:xfrm>
            <a:off x="882650" y="2647950"/>
            <a:ext cx="10426700" cy="777875"/>
          </a:xfrm>
          <a:prstGeom prst="rect">
            <a:avLst/>
          </a:prstGeom>
          <a:blipFill rotWithShape="1">
            <a:blip r:embed="rId6">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963" name="object 9"/>
          <p:cNvSpPr/>
          <p:nvPr/>
        </p:nvSpPr>
        <p:spPr>
          <a:xfrm>
            <a:off x="1500187" y="2647950"/>
            <a:ext cx="3775075" cy="777875"/>
          </a:xfrm>
          <a:prstGeom prst="rect">
            <a:avLst/>
          </a:prstGeom>
          <a:blipFill rotWithShape="1">
            <a:blip r:embed="rId7">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964" name="object 10"/>
          <p:cNvSpPr/>
          <p:nvPr/>
        </p:nvSpPr>
        <p:spPr>
          <a:xfrm>
            <a:off x="5357812" y="3033712"/>
            <a:ext cx="5859462" cy="392112"/>
          </a:xfrm>
          <a:prstGeom prst="rect">
            <a:avLst/>
          </a:prstGeom>
          <a:blipFill rotWithShape="1">
            <a:blip r:embed="rId8">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965" name="object 11"/>
          <p:cNvSpPr txBox="1"/>
          <p:nvPr/>
        </p:nvSpPr>
        <p:spPr>
          <a:xfrm>
            <a:off x="5486400" y="1736725"/>
            <a:ext cx="5719762" cy="1439862"/>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2700" lvl="0" indent="0">
              <a:lnSpc>
                <a:spcPct val="130000"/>
              </a:lnSpc>
            </a:pPr>
            <a:r>
              <a:rPr lang="zh-CN" altLang="en-US">
                <a:solidFill>
                  <a:srgbClr val="FF0000"/>
                </a:solidFill>
                <a:latin typeface="宋体" pitchFamily="2" charset="-122"/>
                <a:ea typeface="宋体" pitchFamily="2" charset="-122"/>
              </a:rPr>
              <a:t>计算机网络（</a:t>
            </a:r>
            <a:r>
              <a:rPr lang="en-US" altLang="zh-CN">
                <a:solidFill>
                  <a:srgbClr val="FF0000"/>
                </a:solidFill>
                <a:latin typeface="Times New Roman" pitchFamily="18" charset="0"/>
                <a:ea typeface="Times New Roman" pitchFamily="18" charset="0"/>
              </a:rPr>
              <a:t>Computer Network</a:t>
            </a:r>
            <a:r>
              <a:rPr lang="zh-CN" altLang="en-US">
                <a:solidFill>
                  <a:srgbClr val="FF0000"/>
                </a:solidFill>
                <a:latin typeface="宋体" pitchFamily="2" charset="-122"/>
                <a:ea typeface="宋体" pitchFamily="2" charset="-122"/>
              </a:rPr>
              <a:t>）： </a:t>
            </a:r>
            <a:r>
              <a:rPr lang="zh-CN" altLang="en-US">
                <a:solidFill>
                  <a:srgbClr val="070707"/>
                </a:solidFill>
                <a:latin typeface="楷体" pitchFamily="49" charset="-122"/>
                <a:ea typeface="楷体" pitchFamily="49" charset="-122"/>
              </a:rPr>
              <a:t>由地理上分散的多台自主计算机互连 的集合及系统。</a:t>
            </a:r>
          </a:p>
        </p:txBody>
      </p:sp>
      <p:sp>
        <p:nvSpPr>
          <p:cNvPr id="1048966" name="object 12"/>
          <p:cNvSpPr txBox="1"/>
          <p:nvPr/>
        </p:nvSpPr>
        <p:spPr>
          <a:xfrm>
            <a:off x="2641600" y="3216275"/>
            <a:ext cx="727075" cy="246062"/>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2700" lvl="0" indent="0"/>
            <a:r>
              <a:rPr lang="zh-CN" altLang="en-US" sz="1600">
                <a:solidFill>
                  <a:srgbClr val="0000FF"/>
                </a:solidFill>
                <a:latin typeface="宋体" pitchFamily="2" charset="-122"/>
                <a:ea typeface="宋体" pitchFamily="2" charset="-122"/>
              </a:rPr>
              <a:t>局域网</a:t>
            </a:r>
          </a:p>
        </p:txBody>
      </p:sp>
      <p:sp>
        <p:nvSpPr>
          <p:cNvPr id="1048967" name="object 13"/>
          <p:cNvSpPr/>
          <p:nvPr/>
        </p:nvSpPr>
        <p:spPr>
          <a:xfrm>
            <a:off x="882650" y="3425825"/>
            <a:ext cx="10426700" cy="777875"/>
          </a:xfrm>
          <a:prstGeom prst="rect">
            <a:avLst/>
          </a:prstGeom>
          <a:blipFill rotWithShape="1">
            <a:blip r:embed="rId9">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968" name="object 14"/>
          <p:cNvSpPr/>
          <p:nvPr/>
        </p:nvSpPr>
        <p:spPr>
          <a:xfrm>
            <a:off x="1500187" y="3425825"/>
            <a:ext cx="3775075" cy="144462"/>
          </a:xfrm>
          <a:prstGeom prst="rect">
            <a:avLst/>
          </a:prstGeom>
          <a:blipFill rotWithShape="1">
            <a:blip r:embed="rId10">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969" name="object 15"/>
          <p:cNvSpPr/>
          <p:nvPr/>
        </p:nvSpPr>
        <p:spPr>
          <a:xfrm>
            <a:off x="5357812" y="3425825"/>
            <a:ext cx="5859462" cy="777875"/>
          </a:xfrm>
          <a:prstGeom prst="rect">
            <a:avLst/>
          </a:prstGeom>
          <a:blipFill rotWithShape="1">
            <a:blip r:embed="rId11">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970" name="object 16"/>
          <p:cNvSpPr/>
          <p:nvPr/>
        </p:nvSpPr>
        <p:spPr>
          <a:xfrm>
            <a:off x="1500187" y="3687762"/>
            <a:ext cx="3775075" cy="515937"/>
          </a:xfrm>
          <a:prstGeom prst="rect">
            <a:avLst/>
          </a:prstGeom>
          <a:blipFill rotWithShape="1">
            <a:blip r:embed="rId12">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971" name="object 17"/>
          <p:cNvSpPr txBox="1"/>
          <p:nvPr/>
        </p:nvSpPr>
        <p:spPr>
          <a:xfrm>
            <a:off x="1835150" y="3733800"/>
            <a:ext cx="814387" cy="280987"/>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2700" lvl="0" indent="0">
              <a:lnSpc>
                <a:spcPts val="2150"/>
              </a:lnSpc>
            </a:pPr>
            <a:r>
              <a:rPr lang="zh-CN" altLang="en-US" sz="1800">
                <a:solidFill>
                  <a:srgbClr val="0000FF"/>
                </a:solidFill>
                <a:latin typeface="宋体" pitchFamily="2" charset="-122"/>
                <a:ea typeface="宋体" pitchFamily="2" charset="-122"/>
              </a:rPr>
              <a:t>移动网</a:t>
            </a:r>
          </a:p>
        </p:txBody>
      </p:sp>
      <p:sp>
        <p:nvSpPr>
          <p:cNvPr id="1048972" name="object 18"/>
          <p:cNvSpPr/>
          <p:nvPr/>
        </p:nvSpPr>
        <p:spPr>
          <a:xfrm>
            <a:off x="882650" y="4203700"/>
            <a:ext cx="10426700" cy="776287"/>
          </a:xfrm>
          <a:prstGeom prst="rect">
            <a:avLst/>
          </a:prstGeom>
          <a:blipFill rotWithShape="1">
            <a:blip r:embed="rId13">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973" name="object 19"/>
          <p:cNvSpPr/>
          <p:nvPr/>
        </p:nvSpPr>
        <p:spPr>
          <a:xfrm>
            <a:off x="5357812" y="4203700"/>
            <a:ext cx="5859462" cy="776287"/>
          </a:xfrm>
          <a:prstGeom prst="rect">
            <a:avLst/>
          </a:prstGeom>
          <a:blipFill rotWithShape="1">
            <a:blip r:embed="rId14">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974" name="object 20"/>
          <p:cNvSpPr/>
          <p:nvPr/>
        </p:nvSpPr>
        <p:spPr>
          <a:xfrm>
            <a:off x="1500187" y="4203700"/>
            <a:ext cx="3775075" cy="776287"/>
          </a:xfrm>
          <a:prstGeom prst="rect">
            <a:avLst/>
          </a:prstGeom>
          <a:blipFill rotWithShape="1">
            <a:blip r:embed="rId15">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975" name="object 21"/>
          <p:cNvSpPr txBox="1"/>
          <p:nvPr/>
        </p:nvSpPr>
        <p:spPr>
          <a:xfrm>
            <a:off x="7007225" y="4386262"/>
            <a:ext cx="1598612" cy="282575"/>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2700" lvl="0" indent="0">
              <a:lnSpc>
                <a:spcPts val="2150"/>
              </a:lnSpc>
            </a:pPr>
            <a:r>
              <a:rPr lang="zh-CN" altLang="en-US" sz="1800">
                <a:solidFill>
                  <a:srgbClr val="0000FF"/>
                </a:solidFill>
                <a:latin typeface="宋体" pitchFamily="2" charset="-122"/>
                <a:ea typeface="宋体" pitchFamily="2" charset="-122"/>
              </a:rPr>
              <a:t>各种网络结构</a:t>
            </a:r>
          </a:p>
        </p:txBody>
      </p:sp>
      <p:sp>
        <p:nvSpPr>
          <p:cNvPr id="1048976" name="object 22"/>
          <p:cNvSpPr/>
          <p:nvPr/>
        </p:nvSpPr>
        <p:spPr>
          <a:xfrm>
            <a:off x="882650" y="4979987"/>
            <a:ext cx="10426700" cy="777875"/>
          </a:xfrm>
          <a:prstGeom prst="rect">
            <a:avLst/>
          </a:prstGeom>
          <a:blipFill rotWithShape="1">
            <a:blip r:embed="rId16">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977" name="object 23"/>
          <p:cNvSpPr/>
          <p:nvPr/>
        </p:nvSpPr>
        <p:spPr>
          <a:xfrm>
            <a:off x="5357812" y="4979987"/>
            <a:ext cx="5859462" cy="777875"/>
          </a:xfrm>
          <a:prstGeom prst="rect">
            <a:avLst/>
          </a:prstGeom>
          <a:blipFill rotWithShape="1">
            <a:blip r:embed="rId17">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978" name="object 24"/>
          <p:cNvSpPr/>
          <p:nvPr/>
        </p:nvSpPr>
        <p:spPr>
          <a:xfrm>
            <a:off x="1500187" y="4979987"/>
            <a:ext cx="3775075" cy="777875"/>
          </a:xfrm>
          <a:prstGeom prst="rect">
            <a:avLst/>
          </a:prstGeom>
          <a:blipFill rotWithShape="1">
            <a:blip r:embed="rId18">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979" name="object 25"/>
          <p:cNvSpPr/>
          <p:nvPr/>
        </p:nvSpPr>
        <p:spPr>
          <a:xfrm>
            <a:off x="882650" y="5757862"/>
            <a:ext cx="10426700" cy="777875"/>
          </a:xfrm>
          <a:prstGeom prst="rect">
            <a:avLst/>
          </a:prstGeom>
          <a:blipFill rotWithShape="1">
            <a:blip r:embed="rId19">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980" name="object 26"/>
          <p:cNvSpPr/>
          <p:nvPr/>
        </p:nvSpPr>
        <p:spPr>
          <a:xfrm>
            <a:off x="5357812" y="5757862"/>
            <a:ext cx="5859462" cy="320675"/>
          </a:xfrm>
          <a:prstGeom prst="rect">
            <a:avLst/>
          </a:prstGeom>
          <a:blipFill rotWithShape="1">
            <a:blip r:embed="rId20">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981" name="object 27"/>
          <p:cNvSpPr/>
          <p:nvPr/>
        </p:nvSpPr>
        <p:spPr>
          <a:xfrm>
            <a:off x="1500187" y="5757862"/>
            <a:ext cx="3775075" cy="312737"/>
          </a:xfrm>
          <a:prstGeom prst="rect">
            <a:avLst/>
          </a:prstGeom>
          <a:blipFill rotWithShape="1">
            <a:blip r:embed="rId21">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83" name="object 2"/>
          <p:cNvSpPr>
            <a:spLocks noGrp="1"/>
          </p:cNvSpPr>
          <p:nvPr>
            <p:ph type="title"/>
          </p:nvPr>
        </p:nvSpPr>
        <p:spPr>
          <a:xfrm>
            <a:off x="503237" y="409575"/>
            <a:ext cx="10164762" cy="654050"/>
          </a:xfrm>
          <a:prstGeom prst="rect">
            <a:avLst/>
          </a:prstGeom>
          <a:noFill/>
          <a:ln>
            <a:noFill/>
          </a:ln>
        </p:spPr>
        <p:txBody>
          <a:bodyPr vert="horz" lIns="0" tIns="0" rIns="0" bIns="0" anchor="ctr">
            <a:spAutoFit/>
          </a:bodyPr>
          <a:lstStyle>
            <a:lvl1pPr marL="0" indent="0" algn="l" rtl="0" fontAlgn="base">
              <a:lnSpc>
                <a:spcPct val="100000"/>
              </a:lnSpc>
              <a:spcBef>
                <a:spcPct val="0"/>
              </a:spcBef>
              <a:spcAft>
                <a:spcPct val="0"/>
              </a:spcAft>
              <a:buFontTx/>
              <a:buNone/>
              <a:defRPr sz="3500" b="0" i="0" u="none" baseline="0">
                <a:solidFill>
                  <a:srgbClr val="297199"/>
                </a:solidFill>
                <a:latin typeface="-소망M" pitchFamily="18" charset="-127"/>
                <a:ea typeface="-소망M" pitchFamily="18" charset="-127"/>
                <a:sym typeface="Arial" pitchFamily="34" charset="0"/>
              </a:defRPr>
            </a:lvl1pPr>
          </a:lstStyle>
          <a:p>
            <a:pPr marL="12700" lvl="0" indent="0">
              <a:lnSpc>
                <a:spcPts val="5125"/>
              </a:lnSpc>
            </a:pPr>
            <a:r>
              <a:rPr lang="zh-CN" altLang="en-US" sz="4400"/>
              <a:t>计算机软件：指令与程序</a:t>
            </a:r>
          </a:p>
        </p:txBody>
      </p:sp>
      <p:sp>
        <p:nvSpPr>
          <p:cNvPr id="1048984" name="object 4"/>
          <p:cNvSpPr/>
          <p:nvPr/>
        </p:nvSpPr>
        <p:spPr>
          <a:xfrm>
            <a:off x="1335087" y="1598612"/>
            <a:ext cx="9769475" cy="273050"/>
          </a:xfrm>
          <a:custGeom>
            <a:avLst/>
            <a:gdLst/>
            <a:ahLst/>
            <a:cxnLst/>
            <a:rect l="0" t="0" r="r" b="b"/>
            <a:pathLst>
              <a:path w="8568690" h="300989">
                <a:moveTo>
                  <a:pt x="0" y="0"/>
                </a:moveTo>
                <a:lnTo>
                  <a:pt x="0" y="300990"/>
                </a:lnTo>
                <a:lnTo>
                  <a:pt x="8568690" y="300989"/>
                </a:lnTo>
                <a:lnTo>
                  <a:pt x="8568690" y="0"/>
                </a:lnTo>
                <a:lnTo>
                  <a:pt x="0" y="0"/>
                </a:lnTo>
              </a:path>
            </a:pathLst>
          </a:custGeom>
          <a:solidFill>
            <a:srgbClr val="FFFFFF">
              <a:alpha val="100000"/>
            </a:srgbClr>
          </a:solidFill>
          <a:ln>
            <a:noFill/>
          </a:ln>
        </p:spPr>
      </p:sp>
      <p:sp>
        <p:nvSpPr>
          <p:cNvPr id="1048985" name="object 5"/>
          <p:cNvSpPr/>
          <p:nvPr/>
        </p:nvSpPr>
        <p:spPr>
          <a:xfrm>
            <a:off x="1327150" y="1592262"/>
            <a:ext cx="9785350" cy="279400"/>
          </a:xfrm>
          <a:custGeom>
            <a:avLst/>
            <a:gdLst/>
            <a:ahLst/>
            <a:cxnLst/>
            <a:rect l="0" t="0" r="r" b="b"/>
            <a:pathLst>
              <a:path w="8582025" h="307975">
                <a:moveTo>
                  <a:pt x="8581644" y="307848"/>
                </a:moveTo>
                <a:lnTo>
                  <a:pt x="8581644" y="0"/>
                </a:lnTo>
                <a:lnTo>
                  <a:pt x="0" y="0"/>
                </a:lnTo>
                <a:lnTo>
                  <a:pt x="0" y="307848"/>
                </a:lnTo>
                <a:lnTo>
                  <a:pt x="6857" y="307848"/>
                </a:lnTo>
                <a:lnTo>
                  <a:pt x="6857" y="12954"/>
                </a:lnTo>
                <a:lnTo>
                  <a:pt x="12953" y="6858"/>
                </a:lnTo>
                <a:lnTo>
                  <a:pt x="12953" y="12954"/>
                </a:lnTo>
                <a:lnTo>
                  <a:pt x="8569452" y="12954"/>
                </a:lnTo>
                <a:lnTo>
                  <a:pt x="8569452" y="6858"/>
                </a:lnTo>
                <a:lnTo>
                  <a:pt x="8575547" y="12954"/>
                </a:lnTo>
                <a:lnTo>
                  <a:pt x="8575547" y="307848"/>
                </a:lnTo>
                <a:lnTo>
                  <a:pt x="8581644" y="307848"/>
                </a:lnTo>
                <a:close/>
              </a:path>
              <a:path w="8582025" h="307975">
                <a:moveTo>
                  <a:pt x="12953" y="12954"/>
                </a:moveTo>
                <a:lnTo>
                  <a:pt x="12953" y="6858"/>
                </a:lnTo>
                <a:lnTo>
                  <a:pt x="6857" y="12954"/>
                </a:lnTo>
                <a:lnTo>
                  <a:pt x="12953" y="12954"/>
                </a:lnTo>
                <a:close/>
              </a:path>
              <a:path w="8582025" h="307975">
                <a:moveTo>
                  <a:pt x="12953" y="307848"/>
                </a:moveTo>
                <a:lnTo>
                  <a:pt x="12953" y="12954"/>
                </a:lnTo>
                <a:lnTo>
                  <a:pt x="6857" y="12954"/>
                </a:lnTo>
                <a:lnTo>
                  <a:pt x="6857" y="307848"/>
                </a:lnTo>
                <a:lnTo>
                  <a:pt x="12953" y="307848"/>
                </a:lnTo>
                <a:close/>
              </a:path>
              <a:path w="8582025" h="307975">
                <a:moveTo>
                  <a:pt x="8575547" y="12954"/>
                </a:moveTo>
                <a:lnTo>
                  <a:pt x="8569452" y="6858"/>
                </a:lnTo>
                <a:lnTo>
                  <a:pt x="8569452" y="12954"/>
                </a:lnTo>
                <a:lnTo>
                  <a:pt x="8575547" y="12954"/>
                </a:lnTo>
                <a:close/>
              </a:path>
              <a:path w="8582025" h="307975">
                <a:moveTo>
                  <a:pt x="8575547" y="307848"/>
                </a:moveTo>
                <a:lnTo>
                  <a:pt x="8575547" y="12954"/>
                </a:lnTo>
                <a:lnTo>
                  <a:pt x="8569452" y="12954"/>
                </a:lnTo>
                <a:lnTo>
                  <a:pt x="8569452" y="307848"/>
                </a:lnTo>
                <a:lnTo>
                  <a:pt x="8575547" y="307848"/>
                </a:lnTo>
              </a:path>
            </a:pathLst>
          </a:custGeom>
          <a:solidFill>
            <a:srgbClr val="00B050">
              <a:alpha val="100000"/>
            </a:srgbClr>
          </a:solidFill>
          <a:ln>
            <a:noFill/>
          </a:ln>
        </p:spPr>
      </p:sp>
      <p:sp>
        <p:nvSpPr>
          <p:cNvPr id="1048986" name="object 6"/>
          <p:cNvSpPr/>
          <p:nvPr/>
        </p:nvSpPr>
        <p:spPr>
          <a:xfrm>
            <a:off x="882650" y="1871662"/>
            <a:ext cx="10426700" cy="776287"/>
          </a:xfrm>
          <a:prstGeom prst="rect">
            <a:avLst/>
          </a:prstGeom>
          <a:blipFill rotWithShape="1">
            <a:blip r:embed="rId3">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987" name="object 7"/>
          <p:cNvSpPr/>
          <p:nvPr/>
        </p:nvSpPr>
        <p:spPr>
          <a:xfrm>
            <a:off x="1335087" y="1870075"/>
            <a:ext cx="9769475" cy="779462"/>
          </a:xfrm>
          <a:custGeom>
            <a:avLst/>
            <a:gdLst/>
            <a:ahLst/>
            <a:cxnLst/>
            <a:rect l="0" t="0" r="r" b="b"/>
            <a:pathLst>
              <a:path w="8568690" h="858519">
                <a:moveTo>
                  <a:pt x="0" y="0"/>
                </a:moveTo>
                <a:lnTo>
                  <a:pt x="0" y="858012"/>
                </a:lnTo>
                <a:lnTo>
                  <a:pt x="8568690" y="858011"/>
                </a:lnTo>
                <a:lnTo>
                  <a:pt x="8568690" y="0"/>
                </a:lnTo>
                <a:lnTo>
                  <a:pt x="0" y="0"/>
                </a:lnTo>
              </a:path>
            </a:pathLst>
          </a:custGeom>
          <a:solidFill>
            <a:srgbClr val="FFFFFF">
              <a:alpha val="100000"/>
            </a:srgbClr>
          </a:solidFill>
          <a:ln>
            <a:noFill/>
          </a:ln>
        </p:spPr>
      </p:sp>
      <p:sp>
        <p:nvSpPr>
          <p:cNvPr id="1048988" name="object 8"/>
          <p:cNvSpPr/>
          <p:nvPr/>
        </p:nvSpPr>
        <p:spPr>
          <a:xfrm>
            <a:off x="1335087" y="1871662"/>
            <a:ext cx="0" cy="1554162"/>
          </a:xfrm>
          <a:custGeom>
            <a:avLst/>
            <a:gdLst/>
            <a:ahLst/>
            <a:cxnLst/>
            <a:rect l="0" t="0" r="r" b="b"/>
            <a:pathLst>
              <a:path h="1714500">
                <a:moveTo>
                  <a:pt x="0" y="0"/>
                </a:moveTo>
                <a:lnTo>
                  <a:pt x="0" y="1714500"/>
                </a:lnTo>
              </a:path>
            </a:pathLst>
          </a:custGeom>
          <a:noFill/>
          <a:ln w="14224" cap="flat" cmpd="sng">
            <a:solidFill>
              <a:srgbClr val="00B050">
                <a:alpha val="100000"/>
              </a:srgbClr>
            </a:solidFill>
            <a:prstDash val="solid"/>
            <a:round/>
          </a:ln>
        </p:spPr>
      </p:sp>
      <p:sp>
        <p:nvSpPr>
          <p:cNvPr id="1048989" name="object 9"/>
          <p:cNvSpPr/>
          <p:nvPr/>
        </p:nvSpPr>
        <p:spPr>
          <a:xfrm>
            <a:off x="11104562" y="1871662"/>
            <a:ext cx="0" cy="1554162"/>
          </a:xfrm>
          <a:custGeom>
            <a:avLst/>
            <a:gdLst/>
            <a:ahLst/>
            <a:cxnLst/>
            <a:rect l="0" t="0" r="r" b="b"/>
            <a:pathLst>
              <a:path h="1714500">
                <a:moveTo>
                  <a:pt x="0" y="0"/>
                </a:moveTo>
                <a:lnTo>
                  <a:pt x="0" y="1714500"/>
                </a:lnTo>
              </a:path>
            </a:pathLst>
          </a:custGeom>
          <a:noFill/>
          <a:ln w="13461" cap="flat" cmpd="sng">
            <a:solidFill>
              <a:srgbClr val="00B050">
                <a:alpha val="100000"/>
              </a:srgbClr>
            </a:solidFill>
            <a:prstDash val="solid"/>
            <a:round/>
          </a:ln>
        </p:spPr>
      </p:sp>
      <p:sp>
        <p:nvSpPr>
          <p:cNvPr id="1048990" name="object 10"/>
          <p:cNvSpPr/>
          <p:nvPr/>
        </p:nvSpPr>
        <p:spPr>
          <a:xfrm>
            <a:off x="882650" y="2647950"/>
            <a:ext cx="10426700" cy="777875"/>
          </a:xfrm>
          <a:prstGeom prst="rect">
            <a:avLst/>
          </a:prstGeom>
          <a:blipFill rotWithShape="1">
            <a:blip r:embed="rId4">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991" name="object 11"/>
          <p:cNvSpPr/>
          <p:nvPr/>
        </p:nvSpPr>
        <p:spPr>
          <a:xfrm>
            <a:off x="1335087" y="2647950"/>
            <a:ext cx="9769475" cy="777875"/>
          </a:xfrm>
          <a:custGeom>
            <a:avLst/>
            <a:gdLst/>
            <a:ahLst/>
            <a:cxnLst/>
            <a:rect l="0" t="0" r="r" b="b"/>
            <a:pathLst>
              <a:path w="8568690" h="858520">
                <a:moveTo>
                  <a:pt x="0" y="0"/>
                </a:moveTo>
                <a:lnTo>
                  <a:pt x="0" y="858012"/>
                </a:lnTo>
                <a:lnTo>
                  <a:pt x="8568690" y="858012"/>
                </a:lnTo>
                <a:lnTo>
                  <a:pt x="8568690" y="0"/>
                </a:lnTo>
                <a:lnTo>
                  <a:pt x="0" y="0"/>
                </a:lnTo>
              </a:path>
            </a:pathLst>
          </a:custGeom>
          <a:solidFill>
            <a:srgbClr val="FFFFFF">
              <a:alpha val="100000"/>
            </a:srgbClr>
          </a:solidFill>
          <a:ln>
            <a:noFill/>
          </a:ln>
        </p:spPr>
      </p:sp>
      <p:sp>
        <p:nvSpPr>
          <p:cNvPr id="1048992" name="object 12"/>
          <p:cNvSpPr/>
          <p:nvPr/>
        </p:nvSpPr>
        <p:spPr>
          <a:xfrm>
            <a:off x="882650" y="3425825"/>
            <a:ext cx="10426700" cy="777875"/>
          </a:xfrm>
          <a:prstGeom prst="rect">
            <a:avLst/>
          </a:prstGeom>
          <a:blipFill rotWithShape="1">
            <a:blip r:embed="rId5">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993" name="object 13"/>
          <p:cNvSpPr/>
          <p:nvPr/>
        </p:nvSpPr>
        <p:spPr>
          <a:xfrm>
            <a:off x="1335087" y="3425825"/>
            <a:ext cx="9769475" cy="136525"/>
          </a:xfrm>
          <a:custGeom>
            <a:avLst/>
            <a:gdLst/>
            <a:ahLst/>
            <a:cxnLst/>
            <a:rect l="0" t="0" r="r" b="b"/>
            <a:pathLst>
              <a:path w="8568690" h="151764">
                <a:moveTo>
                  <a:pt x="0" y="0"/>
                </a:moveTo>
                <a:lnTo>
                  <a:pt x="0" y="151638"/>
                </a:lnTo>
                <a:lnTo>
                  <a:pt x="8568690" y="151637"/>
                </a:lnTo>
                <a:lnTo>
                  <a:pt x="8568690" y="0"/>
                </a:lnTo>
                <a:lnTo>
                  <a:pt x="0" y="0"/>
                </a:lnTo>
              </a:path>
            </a:pathLst>
          </a:custGeom>
          <a:solidFill>
            <a:srgbClr val="FFFFFF">
              <a:alpha val="100000"/>
            </a:srgbClr>
          </a:solidFill>
          <a:ln>
            <a:noFill/>
          </a:ln>
        </p:spPr>
      </p:sp>
      <p:sp>
        <p:nvSpPr>
          <p:cNvPr id="1048994" name="object 14"/>
          <p:cNvSpPr/>
          <p:nvPr/>
        </p:nvSpPr>
        <p:spPr>
          <a:xfrm>
            <a:off x="1327150" y="3425825"/>
            <a:ext cx="9785350" cy="142875"/>
          </a:xfrm>
          <a:custGeom>
            <a:avLst/>
            <a:gdLst/>
            <a:ahLst/>
            <a:cxnLst/>
            <a:rect l="0" t="0" r="r" b="b"/>
            <a:pathLst>
              <a:path w="8582025" h="157479">
                <a:moveTo>
                  <a:pt x="12953" y="144780"/>
                </a:moveTo>
                <a:lnTo>
                  <a:pt x="12953" y="0"/>
                </a:lnTo>
                <a:lnTo>
                  <a:pt x="0" y="0"/>
                </a:lnTo>
                <a:lnTo>
                  <a:pt x="0" y="156972"/>
                </a:lnTo>
                <a:lnTo>
                  <a:pt x="6858" y="156972"/>
                </a:lnTo>
                <a:lnTo>
                  <a:pt x="6857" y="144780"/>
                </a:lnTo>
                <a:lnTo>
                  <a:pt x="12953" y="144780"/>
                </a:lnTo>
                <a:close/>
              </a:path>
              <a:path w="8582025" h="157479">
                <a:moveTo>
                  <a:pt x="8575547" y="144779"/>
                </a:moveTo>
                <a:lnTo>
                  <a:pt x="6857" y="144780"/>
                </a:lnTo>
                <a:lnTo>
                  <a:pt x="12953" y="150876"/>
                </a:lnTo>
                <a:lnTo>
                  <a:pt x="12954" y="156972"/>
                </a:lnTo>
                <a:lnTo>
                  <a:pt x="8569452" y="156971"/>
                </a:lnTo>
                <a:lnTo>
                  <a:pt x="8569452" y="150875"/>
                </a:lnTo>
                <a:lnTo>
                  <a:pt x="8575547" y="144779"/>
                </a:lnTo>
                <a:close/>
              </a:path>
              <a:path w="8582025" h="157479">
                <a:moveTo>
                  <a:pt x="12954" y="156972"/>
                </a:moveTo>
                <a:lnTo>
                  <a:pt x="12953" y="150876"/>
                </a:lnTo>
                <a:lnTo>
                  <a:pt x="6857" y="144780"/>
                </a:lnTo>
                <a:lnTo>
                  <a:pt x="6858" y="156972"/>
                </a:lnTo>
                <a:lnTo>
                  <a:pt x="12954" y="156972"/>
                </a:lnTo>
                <a:close/>
              </a:path>
              <a:path w="8582025" h="157479">
                <a:moveTo>
                  <a:pt x="8581644" y="156971"/>
                </a:moveTo>
                <a:lnTo>
                  <a:pt x="8581644" y="0"/>
                </a:lnTo>
                <a:lnTo>
                  <a:pt x="8569452" y="0"/>
                </a:lnTo>
                <a:lnTo>
                  <a:pt x="8569452" y="144779"/>
                </a:lnTo>
                <a:lnTo>
                  <a:pt x="8575547" y="144779"/>
                </a:lnTo>
                <a:lnTo>
                  <a:pt x="8575547" y="156971"/>
                </a:lnTo>
                <a:lnTo>
                  <a:pt x="8581644" y="156971"/>
                </a:lnTo>
                <a:close/>
              </a:path>
              <a:path w="8582025" h="157479">
                <a:moveTo>
                  <a:pt x="8575547" y="156971"/>
                </a:moveTo>
                <a:lnTo>
                  <a:pt x="8575547" y="144779"/>
                </a:lnTo>
                <a:lnTo>
                  <a:pt x="8569452" y="150875"/>
                </a:lnTo>
                <a:lnTo>
                  <a:pt x="8569452" y="156971"/>
                </a:lnTo>
                <a:lnTo>
                  <a:pt x="8575547" y="156971"/>
                </a:lnTo>
              </a:path>
            </a:pathLst>
          </a:custGeom>
          <a:solidFill>
            <a:srgbClr val="00B050">
              <a:alpha val="100000"/>
            </a:srgbClr>
          </a:solidFill>
          <a:ln>
            <a:noFill/>
          </a:ln>
        </p:spPr>
      </p:sp>
      <p:sp>
        <p:nvSpPr>
          <p:cNvPr id="1048995" name="object 15"/>
          <p:cNvSpPr/>
          <p:nvPr/>
        </p:nvSpPr>
        <p:spPr>
          <a:xfrm>
            <a:off x="1330325" y="3562350"/>
            <a:ext cx="9774238" cy="641350"/>
          </a:xfrm>
          <a:prstGeom prst="rect">
            <a:avLst/>
          </a:prstGeom>
          <a:blipFill rotWithShape="1">
            <a:blip r:embed="rId6">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8996" name="object 16"/>
          <p:cNvSpPr/>
          <p:nvPr/>
        </p:nvSpPr>
        <p:spPr>
          <a:xfrm>
            <a:off x="6205537" y="3551237"/>
            <a:ext cx="4914900" cy="652462"/>
          </a:xfrm>
          <a:custGeom>
            <a:avLst/>
            <a:gdLst/>
            <a:ahLst/>
            <a:cxnLst/>
            <a:rect l="0" t="0" r="r" b="b"/>
            <a:pathLst>
              <a:path w="4310380" h="719454">
                <a:moveTo>
                  <a:pt x="4309872" y="719327"/>
                </a:moveTo>
                <a:lnTo>
                  <a:pt x="4309872" y="3047"/>
                </a:lnTo>
                <a:lnTo>
                  <a:pt x="4306824" y="0"/>
                </a:lnTo>
                <a:lnTo>
                  <a:pt x="2285" y="0"/>
                </a:lnTo>
                <a:lnTo>
                  <a:pt x="0" y="3048"/>
                </a:lnTo>
                <a:lnTo>
                  <a:pt x="0" y="719327"/>
                </a:lnTo>
                <a:lnTo>
                  <a:pt x="6096" y="719327"/>
                </a:lnTo>
                <a:lnTo>
                  <a:pt x="6096" y="12954"/>
                </a:lnTo>
                <a:lnTo>
                  <a:pt x="12192" y="6858"/>
                </a:lnTo>
                <a:lnTo>
                  <a:pt x="12191" y="12954"/>
                </a:lnTo>
                <a:lnTo>
                  <a:pt x="4296918" y="12953"/>
                </a:lnTo>
                <a:lnTo>
                  <a:pt x="4296918" y="6857"/>
                </a:lnTo>
                <a:lnTo>
                  <a:pt x="4303014" y="12953"/>
                </a:lnTo>
                <a:lnTo>
                  <a:pt x="4303014" y="719327"/>
                </a:lnTo>
                <a:lnTo>
                  <a:pt x="4309872" y="719327"/>
                </a:lnTo>
                <a:close/>
              </a:path>
              <a:path w="4310380" h="719454">
                <a:moveTo>
                  <a:pt x="12191" y="12954"/>
                </a:moveTo>
                <a:lnTo>
                  <a:pt x="12192" y="6858"/>
                </a:lnTo>
                <a:lnTo>
                  <a:pt x="6096" y="12954"/>
                </a:lnTo>
                <a:lnTo>
                  <a:pt x="12191" y="12954"/>
                </a:lnTo>
                <a:close/>
              </a:path>
              <a:path w="4310380" h="719454">
                <a:moveTo>
                  <a:pt x="12191" y="719327"/>
                </a:moveTo>
                <a:lnTo>
                  <a:pt x="12191" y="12954"/>
                </a:lnTo>
                <a:lnTo>
                  <a:pt x="6096" y="12954"/>
                </a:lnTo>
                <a:lnTo>
                  <a:pt x="6096" y="719327"/>
                </a:lnTo>
                <a:lnTo>
                  <a:pt x="12191" y="719327"/>
                </a:lnTo>
                <a:close/>
              </a:path>
              <a:path w="4310380" h="719454">
                <a:moveTo>
                  <a:pt x="4303014" y="12953"/>
                </a:moveTo>
                <a:lnTo>
                  <a:pt x="4296918" y="6857"/>
                </a:lnTo>
                <a:lnTo>
                  <a:pt x="4296918" y="12953"/>
                </a:lnTo>
                <a:lnTo>
                  <a:pt x="4303014" y="12953"/>
                </a:lnTo>
                <a:close/>
              </a:path>
              <a:path w="4310380" h="719454">
                <a:moveTo>
                  <a:pt x="4303014" y="719327"/>
                </a:moveTo>
                <a:lnTo>
                  <a:pt x="4303014" y="12953"/>
                </a:lnTo>
                <a:lnTo>
                  <a:pt x="4296918" y="12953"/>
                </a:lnTo>
                <a:lnTo>
                  <a:pt x="4296918" y="719327"/>
                </a:lnTo>
                <a:lnTo>
                  <a:pt x="4303014" y="719327"/>
                </a:lnTo>
              </a:path>
            </a:pathLst>
          </a:custGeom>
          <a:solidFill>
            <a:srgbClr val="008000">
              <a:alpha val="100000"/>
            </a:srgbClr>
          </a:solidFill>
          <a:ln>
            <a:noFill/>
          </a:ln>
        </p:spPr>
      </p:sp>
      <p:sp>
        <p:nvSpPr>
          <p:cNvPr id="1048997" name="object 17"/>
          <p:cNvSpPr txBox="1"/>
          <p:nvPr/>
        </p:nvSpPr>
        <p:spPr>
          <a:xfrm>
            <a:off x="1423987" y="1712912"/>
            <a:ext cx="9637712" cy="2178050"/>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319087" lvl="0" indent="-306387" algn="just">
              <a:lnSpc>
                <a:spcPct val="130000"/>
              </a:lnSpc>
            </a:pPr>
            <a:r>
              <a:rPr lang="en-US" altLang="zh-CN" sz="1900">
                <a:solidFill>
                  <a:srgbClr val="FF0000"/>
                </a:solidFill>
                <a:latin typeface="Wingdings" pitchFamily="2" charset="2"/>
                <a:ea typeface="Wingdings" pitchFamily="2" charset="2"/>
              </a:rPr>
              <a:t></a:t>
            </a:r>
            <a:r>
              <a:rPr lang="en-US" altLang="zh-CN" sz="1900">
                <a:solidFill>
                  <a:srgbClr val="FF0000"/>
                </a:solidFill>
                <a:latin typeface="Times New Roman" pitchFamily="18" charset="0"/>
                <a:ea typeface="Times New Roman" pitchFamily="18" charset="0"/>
              </a:rPr>
              <a:t>  </a:t>
            </a:r>
            <a:r>
              <a:rPr lang="zh-CN" altLang="en-US">
                <a:solidFill>
                  <a:srgbClr val="FF0000"/>
                </a:solidFill>
                <a:latin typeface="宋体" pitchFamily="2" charset="-122"/>
                <a:ea typeface="宋体" pitchFamily="2" charset="-122"/>
              </a:rPr>
              <a:t>指令（</a:t>
            </a:r>
            <a:r>
              <a:rPr lang="en-US" altLang="zh-CN">
                <a:solidFill>
                  <a:srgbClr val="FF0000"/>
                </a:solidFill>
                <a:latin typeface="Times New Roman" pitchFamily="18" charset="0"/>
                <a:ea typeface="Times New Roman" pitchFamily="18" charset="0"/>
              </a:rPr>
              <a:t>Instruction</a:t>
            </a:r>
            <a:r>
              <a:rPr lang="zh-CN" altLang="en-US">
                <a:solidFill>
                  <a:srgbClr val="FF0000"/>
                </a:solidFill>
                <a:latin typeface="宋体" pitchFamily="2" charset="-122"/>
                <a:ea typeface="宋体" pitchFamily="2" charset="-122"/>
              </a:rPr>
              <a:t>）：</a:t>
            </a:r>
            <a:r>
              <a:rPr lang="zh-CN" altLang="en-US">
                <a:solidFill>
                  <a:srgbClr val="070707"/>
                </a:solidFill>
                <a:latin typeface="楷体" pitchFamily="49" charset="-122"/>
                <a:ea typeface="楷体" pitchFamily="49" charset="-122"/>
              </a:rPr>
              <a:t>指挥计算机工作的指示和命令  在计算机内部用二进制表示，由操作码（操作类型）与操作数（ 地址）组成。</a:t>
            </a:r>
          </a:p>
          <a:p>
            <a:pPr marL="319087" lvl="0" indent="-306387">
              <a:spcBef>
                <a:spcPts val="1462"/>
              </a:spcBef>
            </a:pPr>
            <a:r>
              <a:rPr lang="zh-CN" altLang="en-US">
                <a:solidFill>
                  <a:srgbClr val="070707"/>
                </a:solidFill>
                <a:latin typeface="楷体" pitchFamily="49" charset="-122"/>
                <a:ea typeface="楷体" pitchFamily="49" charset="-122"/>
              </a:rPr>
              <a:t>指令系统是所有指令的集合，反映了计算机的基本功能。</a:t>
            </a:r>
          </a:p>
          <a:p>
            <a:pPr marL="319087" lvl="0" indent="-306387">
              <a:spcBef>
                <a:spcPts val="50"/>
              </a:spcBef>
            </a:pPr>
            <a:endParaRPr lang="zh-CN" altLang="en-US" sz="2000">
              <a:latin typeface="Times New Roman" pitchFamily="18" charset="0"/>
              <a:ea typeface="Times New Roman" pitchFamily="18" charset="0"/>
            </a:endParaRPr>
          </a:p>
          <a:p>
            <a:pPr marL="319087" lvl="0" indent="-306387" algn="r"/>
            <a:r>
              <a:rPr lang="en-US" altLang="zh-CN" sz="1600">
                <a:solidFill>
                  <a:srgbClr val="0000FF"/>
                </a:solidFill>
                <a:latin typeface="Times New Roman" pitchFamily="18" charset="0"/>
                <a:ea typeface="Times New Roman" pitchFamily="18" charset="0"/>
              </a:rPr>
              <a:t>IBM370</a:t>
            </a:r>
            <a:r>
              <a:rPr lang="zh-CN" altLang="en-US" sz="1600">
                <a:solidFill>
                  <a:srgbClr val="0000FF"/>
                </a:solidFill>
                <a:latin typeface="宋体" pitchFamily="2" charset="-122"/>
                <a:ea typeface="宋体" pitchFamily="2" charset="-122"/>
              </a:rPr>
              <a:t>指令格式</a:t>
            </a:r>
          </a:p>
        </p:txBody>
      </p:sp>
      <p:sp>
        <p:nvSpPr>
          <p:cNvPr id="1048998" name="object 18"/>
          <p:cNvSpPr txBox="1"/>
          <p:nvPr/>
        </p:nvSpPr>
        <p:spPr>
          <a:xfrm>
            <a:off x="7062787" y="3870325"/>
            <a:ext cx="1200150" cy="215900"/>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2700" lvl="0" indent="0"/>
            <a:r>
              <a:rPr lang="zh-CN" altLang="en-US" sz="1400">
                <a:solidFill>
                  <a:srgbClr val="0000FF"/>
                </a:solidFill>
                <a:latin typeface="宋体" pitchFamily="2" charset="-122"/>
                <a:ea typeface="宋体" pitchFamily="2" charset="-122"/>
              </a:rPr>
              <a:t>操作码操作数</a:t>
            </a:r>
          </a:p>
        </p:txBody>
      </p:sp>
      <p:sp>
        <p:nvSpPr>
          <p:cNvPr id="1048999" name="object 19"/>
          <p:cNvSpPr/>
          <p:nvPr/>
        </p:nvSpPr>
        <p:spPr>
          <a:xfrm>
            <a:off x="882650" y="4203700"/>
            <a:ext cx="10426700" cy="776287"/>
          </a:xfrm>
          <a:prstGeom prst="rect">
            <a:avLst/>
          </a:prstGeom>
          <a:blipFill rotWithShape="1">
            <a:blip r:embed="rId7">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9000" name="object 20"/>
          <p:cNvSpPr/>
          <p:nvPr/>
        </p:nvSpPr>
        <p:spPr>
          <a:xfrm>
            <a:off x="1330325" y="4203700"/>
            <a:ext cx="9774238" cy="776287"/>
          </a:xfrm>
          <a:prstGeom prst="rect">
            <a:avLst/>
          </a:prstGeom>
          <a:blipFill rotWithShape="1">
            <a:blip r:embed="rId8">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9001" name="object 21"/>
          <p:cNvSpPr/>
          <p:nvPr/>
        </p:nvSpPr>
        <p:spPr>
          <a:xfrm>
            <a:off x="6211887" y="4203700"/>
            <a:ext cx="0" cy="1554162"/>
          </a:xfrm>
          <a:custGeom>
            <a:avLst/>
            <a:gdLst/>
            <a:ahLst/>
            <a:cxnLst/>
            <a:rect l="0" t="0" r="r" b="b"/>
            <a:pathLst>
              <a:path h="1714500">
                <a:moveTo>
                  <a:pt x="0" y="0"/>
                </a:moveTo>
                <a:lnTo>
                  <a:pt x="0" y="1714500"/>
                </a:lnTo>
              </a:path>
            </a:pathLst>
          </a:custGeom>
          <a:noFill/>
          <a:ln w="13462" cap="flat" cmpd="sng">
            <a:solidFill>
              <a:srgbClr val="008000">
                <a:alpha val="100000"/>
              </a:srgbClr>
            </a:solidFill>
            <a:prstDash val="solid"/>
            <a:round/>
          </a:ln>
        </p:spPr>
      </p:sp>
      <p:sp>
        <p:nvSpPr>
          <p:cNvPr id="1049002" name="object 22"/>
          <p:cNvSpPr/>
          <p:nvPr/>
        </p:nvSpPr>
        <p:spPr>
          <a:xfrm>
            <a:off x="11112500" y="4203700"/>
            <a:ext cx="0" cy="1554162"/>
          </a:xfrm>
          <a:custGeom>
            <a:avLst/>
            <a:gdLst/>
            <a:ahLst/>
            <a:cxnLst/>
            <a:rect l="0" t="0" r="r" b="b"/>
            <a:pathLst>
              <a:path h="1714500">
                <a:moveTo>
                  <a:pt x="0" y="0"/>
                </a:moveTo>
                <a:lnTo>
                  <a:pt x="0" y="1714499"/>
                </a:lnTo>
              </a:path>
            </a:pathLst>
          </a:custGeom>
          <a:noFill/>
          <a:ln w="14223" cap="flat" cmpd="sng">
            <a:solidFill>
              <a:srgbClr val="008000">
                <a:alpha val="100000"/>
              </a:srgbClr>
            </a:solidFill>
            <a:prstDash val="solid"/>
            <a:round/>
          </a:ln>
        </p:spPr>
      </p:sp>
      <p:sp>
        <p:nvSpPr>
          <p:cNvPr id="1049003" name="object 23"/>
          <p:cNvSpPr/>
          <p:nvPr/>
        </p:nvSpPr>
        <p:spPr>
          <a:xfrm>
            <a:off x="882650" y="4979987"/>
            <a:ext cx="10426700" cy="777875"/>
          </a:xfrm>
          <a:prstGeom prst="rect">
            <a:avLst/>
          </a:prstGeom>
          <a:blipFill rotWithShape="1">
            <a:blip r:embed="rId9">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9004" name="object 24"/>
          <p:cNvSpPr/>
          <p:nvPr/>
        </p:nvSpPr>
        <p:spPr>
          <a:xfrm>
            <a:off x="1330325" y="4979987"/>
            <a:ext cx="9774238" cy="777875"/>
          </a:xfrm>
          <a:prstGeom prst="rect">
            <a:avLst/>
          </a:prstGeom>
          <a:blipFill rotWithShape="1">
            <a:blip r:embed="rId10">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9005" name="object 25"/>
          <p:cNvSpPr/>
          <p:nvPr/>
        </p:nvSpPr>
        <p:spPr>
          <a:xfrm>
            <a:off x="882650" y="5757862"/>
            <a:ext cx="10426700" cy="777875"/>
          </a:xfrm>
          <a:prstGeom prst="rect">
            <a:avLst/>
          </a:prstGeom>
          <a:blipFill rotWithShape="1">
            <a:blip r:embed="rId11">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9006" name="object 26"/>
          <p:cNvSpPr/>
          <p:nvPr/>
        </p:nvSpPr>
        <p:spPr>
          <a:xfrm>
            <a:off x="1330325" y="5757862"/>
            <a:ext cx="9774238" cy="476250"/>
          </a:xfrm>
          <a:prstGeom prst="rect">
            <a:avLst/>
          </a:prstGeom>
          <a:blipFill rotWithShape="1">
            <a:blip r:embed="rId12">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9007" name="object 27"/>
          <p:cNvSpPr/>
          <p:nvPr/>
        </p:nvSpPr>
        <p:spPr>
          <a:xfrm>
            <a:off x="6205537" y="5757862"/>
            <a:ext cx="4914900" cy="488950"/>
          </a:xfrm>
          <a:custGeom>
            <a:avLst/>
            <a:gdLst/>
            <a:ahLst/>
            <a:cxnLst/>
            <a:rect l="0" t="0" r="r" b="b"/>
            <a:pathLst>
              <a:path w="4310380" h="538479">
                <a:moveTo>
                  <a:pt x="12192" y="525018"/>
                </a:moveTo>
                <a:lnTo>
                  <a:pt x="12192" y="0"/>
                </a:lnTo>
                <a:lnTo>
                  <a:pt x="0" y="0"/>
                </a:lnTo>
                <a:lnTo>
                  <a:pt x="0" y="534924"/>
                </a:lnTo>
                <a:lnTo>
                  <a:pt x="2286" y="537972"/>
                </a:lnTo>
                <a:lnTo>
                  <a:pt x="6096" y="537972"/>
                </a:lnTo>
                <a:lnTo>
                  <a:pt x="6096" y="525018"/>
                </a:lnTo>
                <a:lnTo>
                  <a:pt x="12192" y="525018"/>
                </a:lnTo>
                <a:close/>
              </a:path>
              <a:path w="4310380" h="538479">
                <a:moveTo>
                  <a:pt x="4303014" y="525018"/>
                </a:moveTo>
                <a:lnTo>
                  <a:pt x="6096" y="525018"/>
                </a:lnTo>
                <a:lnTo>
                  <a:pt x="12192" y="531876"/>
                </a:lnTo>
                <a:lnTo>
                  <a:pt x="12191" y="537972"/>
                </a:lnTo>
                <a:lnTo>
                  <a:pt x="4296918" y="537972"/>
                </a:lnTo>
                <a:lnTo>
                  <a:pt x="4296918" y="531876"/>
                </a:lnTo>
                <a:lnTo>
                  <a:pt x="4303014" y="525018"/>
                </a:lnTo>
                <a:close/>
              </a:path>
              <a:path w="4310380" h="538479">
                <a:moveTo>
                  <a:pt x="12191" y="537972"/>
                </a:moveTo>
                <a:lnTo>
                  <a:pt x="12192" y="531876"/>
                </a:lnTo>
                <a:lnTo>
                  <a:pt x="6096" y="525018"/>
                </a:lnTo>
                <a:lnTo>
                  <a:pt x="6096" y="537972"/>
                </a:lnTo>
                <a:lnTo>
                  <a:pt x="12191" y="537972"/>
                </a:lnTo>
                <a:close/>
              </a:path>
              <a:path w="4310380" h="538479">
                <a:moveTo>
                  <a:pt x="4309872" y="534924"/>
                </a:moveTo>
                <a:lnTo>
                  <a:pt x="4309872" y="0"/>
                </a:lnTo>
                <a:lnTo>
                  <a:pt x="4296918" y="0"/>
                </a:lnTo>
                <a:lnTo>
                  <a:pt x="4296918" y="525018"/>
                </a:lnTo>
                <a:lnTo>
                  <a:pt x="4303014" y="525018"/>
                </a:lnTo>
                <a:lnTo>
                  <a:pt x="4303014" y="537972"/>
                </a:lnTo>
                <a:lnTo>
                  <a:pt x="4306824" y="537972"/>
                </a:lnTo>
                <a:lnTo>
                  <a:pt x="4309872" y="534924"/>
                </a:lnTo>
                <a:close/>
              </a:path>
              <a:path w="4310380" h="538479">
                <a:moveTo>
                  <a:pt x="4303014" y="537972"/>
                </a:moveTo>
                <a:lnTo>
                  <a:pt x="4303014" y="525018"/>
                </a:lnTo>
                <a:lnTo>
                  <a:pt x="4296918" y="531876"/>
                </a:lnTo>
                <a:lnTo>
                  <a:pt x="4296918" y="537972"/>
                </a:lnTo>
                <a:lnTo>
                  <a:pt x="4303014" y="537972"/>
                </a:lnTo>
              </a:path>
            </a:pathLst>
          </a:custGeom>
          <a:solidFill>
            <a:srgbClr val="008000">
              <a:alpha val="100000"/>
            </a:srgbClr>
          </a:solidFill>
          <a:ln>
            <a:noFill/>
          </a:ln>
        </p:spPr>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15" name="object 3"/>
          <p:cNvSpPr txBox="1"/>
          <p:nvPr/>
        </p:nvSpPr>
        <p:spPr>
          <a:xfrm>
            <a:off x="1343025" y="476250"/>
            <a:ext cx="6624637" cy="1282700"/>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a:lnSpc>
                <a:spcPts val="5025"/>
              </a:lnSpc>
            </a:pPr>
            <a:r>
              <a:rPr lang="zh-CN" altLang="en-US" sz="4400">
                <a:solidFill>
                  <a:srgbClr val="FFFFFF"/>
                </a:solidFill>
                <a:latin typeface="黑体" pitchFamily="49" charset="-122"/>
                <a:ea typeface="黑体" pitchFamily="49" charset="-122"/>
              </a:rPr>
              <a:t>计算机软件：指令与程序</a:t>
            </a:r>
          </a:p>
          <a:p>
            <a:pPr lvl="0">
              <a:lnSpc>
                <a:spcPts val="5025"/>
              </a:lnSpc>
            </a:pPr>
            <a:endParaRPr lang="zh-CN" altLang="en-US" sz="4400">
              <a:latin typeface="宋体" pitchFamily="2" charset="-122"/>
              <a:ea typeface="宋体" pitchFamily="2" charset="-122"/>
            </a:endParaRPr>
          </a:p>
        </p:txBody>
      </p:sp>
      <p:sp>
        <p:nvSpPr>
          <p:cNvPr id="1049016" name="object 67"/>
          <p:cNvSpPr txBox="1"/>
          <p:nvPr/>
        </p:nvSpPr>
        <p:spPr>
          <a:xfrm>
            <a:off x="1423987" y="2060575"/>
            <a:ext cx="9450388" cy="2352675"/>
          </a:xfrm>
          <a:prstGeom prst="rect">
            <a:avLst/>
          </a:prstGeom>
          <a:solidFill>
            <a:srgbClr val="FFFF1A"/>
          </a:solid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376237" lvl="0" indent="-365124">
              <a:lnSpc>
                <a:spcPct val="105000"/>
              </a:lnSpc>
            </a:pPr>
            <a:r>
              <a:rPr lang="en-US" altLang="zh-CN" sz="1900">
                <a:solidFill>
                  <a:srgbClr val="FF0000"/>
                </a:solidFill>
                <a:latin typeface="Wingdings" pitchFamily="2" charset="2"/>
                <a:ea typeface="Wingdings" pitchFamily="2" charset="2"/>
              </a:rPr>
              <a:t></a:t>
            </a:r>
            <a:r>
              <a:rPr lang="en-US" altLang="zh-CN" sz="1900">
                <a:solidFill>
                  <a:srgbClr val="FF0000"/>
                </a:solidFill>
                <a:latin typeface="Times New Roman" pitchFamily="18" charset="0"/>
                <a:ea typeface="Times New Roman" pitchFamily="18" charset="0"/>
              </a:rPr>
              <a:t>  </a:t>
            </a:r>
            <a:r>
              <a:rPr lang="zh-CN" altLang="en-US">
                <a:solidFill>
                  <a:srgbClr val="FF0000"/>
                </a:solidFill>
                <a:latin typeface="宋体" pitchFamily="2" charset="-122"/>
                <a:ea typeface="宋体" pitchFamily="2" charset="-122"/>
              </a:rPr>
              <a:t>程序（</a:t>
            </a:r>
            <a:r>
              <a:rPr lang="en-US" altLang="zh-CN">
                <a:solidFill>
                  <a:srgbClr val="FF0000"/>
                </a:solidFill>
                <a:latin typeface="Times New Roman" pitchFamily="18" charset="0"/>
                <a:ea typeface="Times New Roman" pitchFamily="18" charset="0"/>
              </a:rPr>
              <a:t>Program</a:t>
            </a:r>
            <a:r>
              <a:rPr lang="zh-CN" altLang="en-US">
                <a:solidFill>
                  <a:srgbClr val="FF0000"/>
                </a:solidFill>
                <a:latin typeface="宋体" pitchFamily="2" charset="-122"/>
                <a:ea typeface="宋体" pitchFamily="2" charset="-122"/>
              </a:rPr>
              <a:t>）：</a:t>
            </a:r>
            <a:r>
              <a:rPr lang="zh-CN" altLang="en-US">
                <a:solidFill>
                  <a:srgbClr val="070707"/>
                </a:solidFill>
                <a:latin typeface="楷体" pitchFamily="49" charset="-122"/>
                <a:ea typeface="楷体" pitchFamily="49" charset="-122"/>
              </a:rPr>
              <a:t>是为实现特定目标或解决特定问题而用 计算机语言编写的命令（指令）序列的集合。</a:t>
            </a:r>
          </a:p>
          <a:p>
            <a:pPr marL="376237" lvl="0" indent="-365124">
              <a:lnSpc>
                <a:spcPct val="120000"/>
              </a:lnSpc>
              <a:spcBef>
                <a:spcPts val="737"/>
              </a:spcBef>
            </a:pPr>
            <a:r>
              <a:rPr lang="en-US" altLang="zh-CN" sz="1900">
                <a:solidFill>
                  <a:srgbClr val="FF0000"/>
                </a:solidFill>
                <a:latin typeface="Arial" pitchFamily="34" charset="0"/>
                <a:ea typeface="Arial" pitchFamily="34" charset="0"/>
              </a:rPr>
              <a:t>•	</a:t>
            </a:r>
            <a:r>
              <a:rPr lang="zh-CN" altLang="en-US">
                <a:solidFill>
                  <a:srgbClr val="070707"/>
                </a:solidFill>
                <a:latin typeface="楷体" pitchFamily="49" charset="-122"/>
                <a:ea typeface="楷体" pitchFamily="49" charset="-122"/>
              </a:rPr>
              <a:t>程序是为实现预期目的而顺序排列的指令或语句序列， 并按事先设计好的功能和性能要求在计算机中执行。</a:t>
            </a:r>
          </a:p>
          <a:p>
            <a:pPr marL="376237" lvl="0" indent="-365124">
              <a:spcBef>
                <a:spcPts val="1775"/>
              </a:spcBef>
            </a:pPr>
            <a:r>
              <a:rPr lang="en-US" altLang="zh-CN">
                <a:solidFill>
                  <a:srgbClr val="FF0000"/>
                </a:solidFill>
                <a:latin typeface="Arial" pitchFamily="34" charset="0"/>
                <a:ea typeface="Arial" pitchFamily="34" charset="0"/>
              </a:rPr>
              <a:t>•	</a:t>
            </a:r>
            <a:r>
              <a:rPr lang="zh-CN" altLang="en-US">
                <a:solidFill>
                  <a:srgbClr val="070707"/>
                </a:solidFill>
                <a:latin typeface="楷体" pitchFamily="49" charset="-122"/>
                <a:ea typeface="楷体" pitchFamily="49" charset="-122"/>
              </a:rPr>
              <a:t>执行程序的过程就是计算机的工作过程。</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18" name="object 2"/>
          <p:cNvSpPr/>
          <p:nvPr/>
        </p:nvSpPr>
        <p:spPr>
          <a:xfrm>
            <a:off x="882650" y="315912"/>
            <a:ext cx="10426700" cy="777875"/>
          </a:xfrm>
          <a:prstGeom prst="rect">
            <a:avLst/>
          </a:prstGeom>
          <a:blipFill rotWithShape="1">
            <a:blip r:embed="rId3">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9019" name="object 4"/>
          <p:cNvSpPr/>
          <p:nvPr/>
        </p:nvSpPr>
        <p:spPr>
          <a:xfrm>
            <a:off x="9140825" y="315912"/>
            <a:ext cx="2166937" cy="777875"/>
          </a:xfrm>
          <a:prstGeom prst="rect">
            <a:avLst/>
          </a:prstGeom>
          <a:blipFill rotWithShape="1">
            <a:blip r:embed="rId4">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9020" name="object 5"/>
          <p:cNvSpPr/>
          <p:nvPr/>
        </p:nvSpPr>
        <p:spPr>
          <a:xfrm>
            <a:off x="882650" y="1093787"/>
            <a:ext cx="10426700" cy="777875"/>
          </a:xfrm>
          <a:prstGeom prst="rect">
            <a:avLst/>
          </a:prstGeom>
          <a:blipFill rotWithShape="1">
            <a:blip r:embed="rId5">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9021" name="object 6"/>
          <p:cNvSpPr/>
          <p:nvPr/>
        </p:nvSpPr>
        <p:spPr>
          <a:xfrm>
            <a:off x="9140825" y="1093787"/>
            <a:ext cx="2166937" cy="311150"/>
          </a:xfrm>
          <a:prstGeom prst="rect">
            <a:avLst/>
          </a:prstGeom>
          <a:blipFill rotWithShape="1">
            <a:blip r:embed="rId6">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9022" name="object 7"/>
          <p:cNvSpPr/>
          <p:nvPr/>
        </p:nvSpPr>
        <p:spPr>
          <a:xfrm>
            <a:off x="3079750" y="1598612"/>
            <a:ext cx="8047037" cy="273050"/>
          </a:xfrm>
          <a:custGeom>
            <a:avLst/>
            <a:gdLst/>
            <a:ahLst/>
            <a:cxnLst/>
            <a:rect l="0" t="0" r="r" b="b"/>
            <a:pathLst>
              <a:path w="7057390" h="300989">
                <a:moveTo>
                  <a:pt x="0" y="0"/>
                </a:moveTo>
                <a:lnTo>
                  <a:pt x="0" y="300990"/>
                </a:lnTo>
                <a:lnTo>
                  <a:pt x="7056882" y="300989"/>
                </a:lnTo>
                <a:lnTo>
                  <a:pt x="7056882" y="0"/>
                </a:lnTo>
                <a:lnTo>
                  <a:pt x="0" y="0"/>
                </a:lnTo>
              </a:path>
            </a:pathLst>
          </a:custGeom>
          <a:solidFill>
            <a:srgbClr val="FFFFFF">
              <a:alpha val="100000"/>
            </a:srgbClr>
          </a:solidFill>
          <a:ln>
            <a:noFill/>
          </a:ln>
        </p:spPr>
      </p:sp>
      <p:sp>
        <p:nvSpPr>
          <p:cNvPr id="1049023" name="object 8"/>
          <p:cNvSpPr/>
          <p:nvPr/>
        </p:nvSpPr>
        <p:spPr>
          <a:xfrm>
            <a:off x="3073400" y="1592262"/>
            <a:ext cx="8059737" cy="279400"/>
          </a:xfrm>
          <a:custGeom>
            <a:avLst/>
            <a:gdLst/>
            <a:ahLst/>
            <a:cxnLst/>
            <a:rect l="0" t="0" r="r" b="b"/>
            <a:pathLst>
              <a:path w="7069455" h="307975">
                <a:moveTo>
                  <a:pt x="7069074" y="307847"/>
                </a:moveTo>
                <a:lnTo>
                  <a:pt x="7069074" y="0"/>
                </a:lnTo>
                <a:lnTo>
                  <a:pt x="0" y="0"/>
                </a:lnTo>
                <a:lnTo>
                  <a:pt x="0" y="307848"/>
                </a:lnTo>
                <a:lnTo>
                  <a:pt x="6095" y="307848"/>
                </a:lnTo>
                <a:lnTo>
                  <a:pt x="6095" y="12954"/>
                </a:lnTo>
                <a:lnTo>
                  <a:pt x="12191" y="6858"/>
                </a:lnTo>
                <a:lnTo>
                  <a:pt x="12191" y="12954"/>
                </a:lnTo>
                <a:lnTo>
                  <a:pt x="7056869" y="12953"/>
                </a:lnTo>
                <a:lnTo>
                  <a:pt x="7056869" y="6857"/>
                </a:lnTo>
                <a:lnTo>
                  <a:pt x="7062978" y="12953"/>
                </a:lnTo>
                <a:lnTo>
                  <a:pt x="7062978" y="307847"/>
                </a:lnTo>
                <a:lnTo>
                  <a:pt x="7069074" y="307847"/>
                </a:lnTo>
                <a:close/>
              </a:path>
              <a:path w="7069455" h="307975">
                <a:moveTo>
                  <a:pt x="12191" y="12954"/>
                </a:moveTo>
                <a:lnTo>
                  <a:pt x="12191" y="6858"/>
                </a:lnTo>
                <a:lnTo>
                  <a:pt x="6095" y="12954"/>
                </a:lnTo>
                <a:lnTo>
                  <a:pt x="12191" y="12954"/>
                </a:lnTo>
                <a:close/>
              </a:path>
              <a:path w="7069455" h="307975">
                <a:moveTo>
                  <a:pt x="12191" y="307848"/>
                </a:moveTo>
                <a:lnTo>
                  <a:pt x="12191" y="12954"/>
                </a:lnTo>
                <a:lnTo>
                  <a:pt x="6095" y="12954"/>
                </a:lnTo>
                <a:lnTo>
                  <a:pt x="6095" y="307848"/>
                </a:lnTo>
                <a:lnTo>
                  <a:pt x="12191" y="307848"/>
                </a:lnTo>
                <a:close/>
              </a:path>
              <a:path w="7069455" h="307975">
                <a:moveTo>
                  <a:pt x="7062978" y="12953"/>
                </a:moveTo>
                <a:lnTo>
                  <a:pt x="7056869" y="6857"/>
                </a:lnTo>
                <a:lnTo>
                  <a:pt x="7056869" y="12953"/>
                </a:lnTo>
                <a:lnTo>
                  <a:pt x="7062978" y="12953"/>
                </a:lnTo>
                <a:close/>
              </a:path>
              <a:path w="7069455" h="307975">
                <a:moveTo>
                  <a:pt x="7062978" y="307847"/>
                </a:moveTo>
                <a:lnTo>
                  <a:pt x="7062978" y="12953"/>
                </a:lnTo>
                <a:lnTo>
                  <a:pt x="7056869" y="12953"/>
                </a:lnTo>
                <a:lnTo>
                  <a:pt x="7056869" y="307847"/>
                </a:lnTo>
                <a:lnTo>
                  <a:pt x="7062978" y="307847"/>
                </a:lnTo>
              </a:path>
            </a:pathLst>
          </a:custGeom>
          <a:solidFill>
            <a:srgbClr val="0000FF">
              <a:alpha val="100000"/>
            </a:srgbClr>
          </a:solidFill>
          <a:ln>
            <a:noFill/>
          </a:ln>
        </p:spPr>
      </p:sp>
      <p:sp>
        <p:nvSpPr>
          <p:cNvPr id="1049024" name="object 9"/>
          <p:cNvSpPr/>
          <p:nvPr/>
        </p:nvSpPr>
        <p:spPr>
          <a:xfrm>
            <a:off x="1724025" y="1793875"/>
            <a:ext cx="1006475" cy="77787"/>
          </a:xfrm>
          <a:custGeom>
            <a:avLst/>
            <a:gdLst/>
            <a:ahLst/>
            <a:cxnLst/>
            <a:rect l="0" t="0" r="r" b="b"/>
            <a:pathLst>
              <a:path w="882650" h="85725">
                <a:moveTo>
                  <a:pt x="882392" y="62607"/>
                </a:moveTo>
                <a:lnTo>
                  <a:pt x="868328" y="23375"/>
                </a:lnTo>
                <a:lnTo>
                  <a:pt x="833605" y="1644"/>
                </a:lnTo>
                <a:lnTo>
                  <a:pt x="819150" y="0"/>
                </a:lnTo>
                <a:lnTo>
                  <a:pt x="62607" y="3"/>
                </a:lnTo>
                <a:lnTo>
                  <a:pt x="23375" y="14067"/>
                </a:lnTo>
                <a:lnTo>
                  <a:pt x="1644" y="48790"/>
                </a:lnTo>
                <a:lnTo>
                  <a:pt x="0" y="63246"/>
                </a:lnTo>
                <a:lnTo>
                  <a:pt x="0" y="85343"/>
                </a:lnTo>
                <a:lnTo>
                  <a:pt x="34767" y="85343"/>
                </a:lnTo>
                <a:lnTo>
                  <a:pt x="34822" y="84900"/>
                </a:lnTo>
                <a:lnTo>
                  <a:pt x="41460" y="72807"/>
                </a:lnTo>
                <a:lnTo>
                  <a:pt x="51618" y="65497"/>
                </a:lnTo>
                <a:lnTo>
                  <a:pt x="126492" y="63246"/>
                </a:lnTo>
                <a:lnTo>
                  <a:pt x="126492" y="85343"/>
                </a:lnTo>
                <a:lnTo>
                  <a:pt x="877797" y="85343"/>
                </a:lnTo>
                <a:lnTo>
                  <a:pt x="880746" y="77030"/>
                </a:lnTo>
                <a:lnTo>
                  <a:pt x="882392" y="62607"/>
                </a:lnTo>
                <a:close/>
              </a:path>
              <a:path w="882650" h="85725">
                <a:moveTo>
                  <a:pt x="126492" y="85343"/>
                </a:moveTo>
                <a:lnTo>
                  <a:pt x="126492" y="63246"/>
                </a:lnTo>
                <a:lnTo>
                  <a:pt x="124828" y="77503"/>
                </a:lnTo>
                <a:lnTo>
                  <a:pt x="121994" y="85343"/>
                </a:lnTo>
                <a:lnTo>
                  <a:pt x="126492" y="85343"/>
                </a:lnTo>
              </a:path>
            </a:pathLst>
          </a:custGeom>
          <a:solidFill>
            <a:srgbClr val="99FF99">
              <a:alpha val="100000"/>
            </a:srgbClr>
          </a:solidFill>
          <a:ln>
            <a:noFill/>
          </a:ln>
        </p:spPr>
      </p:sp>
      <p:sp>
        <p:nvSpPr>
          <p:cNvPr id="1049025" name="object 10"/>
          <p:cNvSpPr/>
          <p:nvPr/>
        </p:nvSpPr>
        <p:spPr>
          <a:xfrm>
            <a:off x="1763712" y="1851025"/>
            <a:ext cx="104775" cy="20637"/>
          </a:xfrm>
          <a:custGeom>
            <a:avLst/>
            <a:gdLst/>
            <a:ahLst/>
            <a:cxnLst/>
            <a:rect l="0" t="0" r="r" b="b"/>
            <a:pathLst>
              <a:path w="92075" h="22225">
                <a:moveTo>
                  <a:pt x="91724" y="0"/>
                </a:moveTo>
                <a:lnTo>
                  <a:pt x="16851" y="2251"/>
                </a:lnTo>
                <a:lnTo>
                  <a:pt x="6693" y="9561"/>
                </a:lnTo>
                <a:lnTo>
                  <a:pt x="55" y="21654"/>
                </a:lnTo>
                <a:lnTo>
                  <a:pt x="0" y="22098"/>
                </a:lnTo>
                <a:lnTo>
                  <a:pt x="87227" y="22098"/>
                </a:lnTo>
                <a:lnTo>
                  <a:pt x="90061" y="14257"/>
                </a:lnTo>
                <a:lnTo>
                  <a:pt x="91724" y="0"/>
                </a:lnTo>
              </a:path>
            </a:pathLst>
          </a:custGeom>
          <a:solidFill>
            <a:srgbClr val="7BCD7B">
              <a:alpha val="100000"/>
            </a:srgbClr>
          </a:solidFill>
          <a:ln>
            <a:noFill/>
          </a:ln>
        </p:spPr>
      </p:sp>
      <p:sp>
        <p:nvSpPr>
          <p:cNvPr id="1049026" name="object 11"/>
          <p:cNvSpPr/>
          <p:nvPr/>
        </p:nvSpPr>
        <p:spPr>
          <a:xfrm>
            <a:off x="1717675" y="1787525"/>
            <a:ext cx="1019175" cy="84137"/>
          </a:xfrm>
          <a:custGeom>
            <a:avLst/>
            <a:gdLst/>
            <a:ahLst/>
            <a:cxnLst/>
            <a:rect l="0" t="0" r="r" b="b"/>
            <a:pathLst>
              <a:path w="894714" h="91439">
                <a:moveTo>
                  <a:pt x="70104" y="0"/>
                </a:moveTo>
                <a:lnTo>
                  <a:pt x="61722" y="0"/>
                </a:lnTo>
                <a:lnTo>
                  <a:pt x="54864" y="1523"/>
                </a:lnTo>
                <a:lnTo>
                  <a:pt x="19337" y="21164"/>
                </a:lnTo>
                <a:lnTo>
                  <a:pt x="1524" y="55625"/>
                </a:lnTo>
                <a:lnTo>
                  <a:pt x="0" y="69341"/>
                </a:lnTo>
                <a:lnTo>
                  <a:pt x="0" y="91440"/>
                </a:lnTo>
                <a:lnTo>
                  <a:pt x="12953" y="91440"/>
                </a:lnTo>
                <a:lnTo>
                  <a:pt x="12954" y="63245"/>
                </a:lnTo>
                <a:lnTo>
                  <a:pt x="14312" y="54979"/>
                </a:lnTo>
                <a:lnTo>
                  <a:pt x="36455" y="23039"/>
                </a:lnTo>
                <a:lnTo>
                  <a:pt x="69342" y="12287"/>
                </a:lnTo>
                <a:lnTo>
                  <a:pt x="70104" y="0"/>
                </a:lnTo>
                <a:close/>
              </a:path>
              <a:path w="894714" h="91439">
                <a:moveTo>
                  <a:pt x="125732" y="62483"/>
                </a:moveTo>
                <a:lnTo>
                  <a:pt x="69342" y="62483"/>
                </a:lnTo>
                <a:lnTo>
                  <a:pt x="65532" y="63245"/>
                </a:lnTo>
                <a:lnTo>
                  <a:pt x="61722" y="63245"/>
                </a:lnTo>
                <a:lnTo>
                  <a:pt x="57912" y="64769"/>
                </a:lnTo>
                <a:lnTo>
                  <a:pt x="54864" y="65531"/>
                </a:lnTo>
                <a:lnTo>
                  <a:pt x="54102" y="65531"/>
                </a:lnTo>
                <a:lnTo>
                  <a:pt x="54102" y="66293"/>
                </a:lnTo>
                <a:lnTo>
                  <a:pt x="48768" y="68579"/>
                </a:lnTo>
                <a:lnTo>
                  <a:pt x="48768" y="69341"/>
                </a:lnTo>
                <a:lnTo>
                  <a:pt x="48006" y="69341"/>
                </a:lnTo>
                <a:lnTo>
                  <a:pt x="43434" y="73151"/>
                </a:lnTo>
                <a:lnTo>
                  <a:pt x="42672" y="73913"/>
                </a:lnTo>
                <a:lnTo>
                  <a:pt x="42672" y="74675"/>
                </a:lnTo>
                <a:lnTo>
                  <a:pt x="38100" y="79247"/>
                </a:lnTo>
                <a:lnTo>
                  <a:pt x="38100" y="80009"/>
                </a:lnTo>
                <a:lnTo>
                  <a:pt x="35052" y="85343"/>
                </a:lnTo>
                <a:lnTo>
                  <a:pt x="34290" y="86106"/>
                </a:lnTo>
                <a:lnTo>
                  <a:pt x="33528" y="89915"/>
                </a:lnTo>
                <a:lnTo>
                  <a:pt x="32765" y="91440"/>
                </a:lnTo>
                <a:lnTo>
                  <a:pt x="45720" y="91439"/>
                </a:lnTo>
                <a:lnTo>
                  <a:pt x="48006" y="87439"/>
                </a:lnTo>
                <a:lnTo>
                  <a:pt x="48006" y="86867"/>
                </a:lnTo>
                <a:lnTo>
                  <a:pt x="51054" y="83210"/>
                </a:lnTo>
                <a:lnTo>
                  <a:pt x="51054" y="83057"/>
                </a:lnTo>
                <a:lnTo>
                  <a:pt x="51816" y="82295"/>
                </a:lnTo>
                <a:lnTo>
                  <a:pt x="55626" y="79247"/>
                </a:lnTo>
                <a:lnTo>
                  <a:pt x="55626" y="79574"/>
                </a:lnTo>
                <a:lnTo>
                  <a:pt x="60198" y="76962"/>
                </a:lnTo>
                <a:lnTo>
                  <a:pt x="60198" y="77342"/>
                </a:lnTo>
                <a:lnTo>
                  <a:pt x="62484" y="76200"/>
                </a:lnTo>
                <a:lnTo>
                  <a:pt x="64770" y="76200"/>
                </a:lnTo>
                <a:lnTo>
                  <a:pt x="67056" y="75437"/>
                </a:lnTo>
                <a:lnTo>
                  <a:pt x="125730" y="75437"/>
                </a:lnTo>
                <a:lnTo>
                  <a:pt x="125732" y="62483"/>
                </a:lnTo>
                <a:close/>
              </a:path>
              <a:path w="894714" h="91439">
                <a:moveTo>
                  <a:pt x="46482" y="90677"/>
                </a:moveTo>
                <a:lnTo>
                  <a:pt x="45720" y="91439"/>
                </a:lnTo>
                <a:lnTo>
                  <a:pt x="46227" y="91440"/>
                </a:lnTo>
                <a:lnTo>
                  <a:pt x="46482" y="90677"/>
                </a:lnTo>
                <a:close/>
              </a:path>
              <a:path w="894714" h="91439">
                <a:moveTo>
                  <a:pt x="48768" y="86106"/>
                </a:moveTo>
                <a:lnTo>
                  <a:pt x="48006" y="86867"/>
                </a:lnTo>
                <a:lnTo>
                  <a:pt x="48006" y="87439"/>
                </a:lnTo>
                <a:lnTo>
                  <a:pt x="48768" y="86106"/>
                </a:lnTo>
                <a:close/>
              </a:path>
              <a:path w="894714" h="91439">
                <a:moveTo>
                  <a:pt x="51816" y="82295"/>
                </a:moveTo>
                <a:lnTo>
                  <a:pt x="51054" y="83057"/>
                </a:lnTo>
                <a:lnTo>
                  <a:pt x="51469" y="82711"/>
                </a:lnTo>
                <a:lnTo>
                  <a:pt x="51816" y="82295"/>
                </a:lnTo>
                <a:close/>
              </a:path>
              <a:path w="894714" h="91439">
                <a:moveTo>
                  <a:pt x="51469" y="82711"/>
                </a:moveTo>
                <a:lnTo>
                  <a:pt x="51054" y="83057"/>
                </a:lnTo>
                <a:lnTo>
                  <a:pt x="51054" y="83210"/>
                </a:lnTo>
                <a:lnTo>
                  <a:pt x="51469" y="82711"/>
                </a:lnTo>
                <a:close/>
              </a:path>
              <a:path w="894714" h="91439">
                <a:moveTo>
                  <a:pt x="51816" y="82422"/>
                </a:moveTo>
                <a:lnTo>
                  <a:pt x="51469" y="82711"/>
                </a:lnTo>
                <a:lnTo>
                  <a:pt x="51816" y="82422"/>
                </a:lnTo>
                <a:close/>
              </a:path>
              <a:path w="894714" h="91439">
                <a:moveTo>
                  <a:pt x="55626" y="79574"/>
                </a:moveTo>
                <a:lnTo>
                  <a:pt x="55626" y="79247"/>
                </a:lnTo>
                <a:lnTo>
                  <a:pt x="54864" y="80009"/>
                </a:lnTo>
                <a:lnTo>
                  <a:pt x="55626" y="79574"/>
                </a:lnTo>
                <a:close/>
              </a:path>
              <a:path w="894714" h="91439">
                <a:moveTo>
                  <a:pt x="60198" y="77342"/>
                </a:moveTo>
                <a:lnTo>
                  <a:pt x="60198" y="76962"/>
                </a:lnTo>
                <a:lnTo>
                  <a:pt x="59436" y="77723"/>
                </a:lnTo>
                <a:lnTo>
                  <a:pt x="60198" y="77342"/>
                </a:lnTo>
                <a:close/>
              </a:path>
              <a:path w="894714" h="91439">
                <a:moveTo>
                  <a:pt x="109119" y="12191"/>
                </a:moveTo>
                <a:lnTo>
                  <a:pt x="101085" y="7400"/>
                </a:lnTo>
                <a:lnTo>
                  <a:pt x="89469" y="2880"/>
                </a:lnTo>
                <a:lnTo>
                  <a:pt x="76200" y="0"/>
                </a:lnTo>
                <a:lnTo>
                  <a:pt x="70104" y="0"/>
                </a:lnTo>
                <a:lnTo>
                  <a:pt x="69342" y="12191"/>
                </a:lnTo>
                <a:lnTo>
                  <a:pt x="109119" y="12191"/>
                </a:lnTo>
                <a:close/>
              </a:path>
              <a:path w="894714" h="91439">
                <a:moveTo>
                  <a:pt x="69723" y="12239"/>
                </a:moveTo>
                <a:lnTo>
                  <a:pt x="69342" y="12191"/>
                </a:lnTo>
                <a:lnTo>
                  <a:pt x="69723" y="12239"/>
                </a:lnTo>
                <a:close/>
              </a:path>
              <a:path w="894714" h="91439">
                <a:moveTo>
                  <a:pt x="138379" y="67864"/>
                </a:moveTo>
                <a:lnTo>
                  <a:pt x="126278" y="28766"/>
                </a:lnTo>
                <a:lnTo>
                  <a:pt x="109119" y="12191"/>
                </a:lnTo>
                <a:lnTo>
                  <a:pt x="69723" y="12239"/>
                </a:lnTo>
                <a:lnTo>
                  <a:pt x="75438" y="12953"/>
                </a:lnTo>
                <a:lnTo>
                  <a:pt x="85727" y="14791"/>
                </a:lnTo>
                <a:lnTo>
                  <a:pt x="116699" y="37813"/>
                </a:lnTo>
                <a:lnTo>
                  <a:pt x="125733" y="62039"/>
                </a:lnTo>
                <a:lnTo>
                  <a:pt x="125733" y="62483"/>
                </a:lnTo>
                <a:lnTo>
                  <a:pt x="132588" y="62483"/>
                </a:lnTo>
                <a:lnTo>
                  <a:pt x="132588" y="91440"/>
                </a:lnTo>
                <a:lnTo>
                  <a:pt x="134612" y="91440"/>
                </a:lnTo>
                <a:lnTo>
                  <a:pt x="135715" y="88296"/>
                </a:lnTo>
                <a:lnTo>
                  <a:pt x="137750" y="78176"/>
                </a:lnTo>
                <a:lnTo>
                  <a:pt x="138379" y="67864"/>
                </a:lnTo>
                <a:close/>
              </a:path>
              <a:path w="894714" h="91439">
                <a:moveTo>
                  <a:pt x="894680" y="72781"/>
                </a:moveTo>
                <a:lnTo>
                  <a:pt x="882188" y="29262"/>
                </a:lnTo>
                <a:lnTo>
                  <a:pt x="851916" y="5333"/>
                </a:lnTo>
                <a:lnTo>
                  <a:pt x="832104" y="0"/>
                </a:lnTo>
                <a:lnTo>
                  <a:pt x="76200" y="0"/>
                </a:lnTo>
                <a:lnTo>
                  <a:pt x="89469" y="2880"/>
                </a:lnTo>
                <a:lnTo>
                  <a:pt x="101085" y="7400"/>
                </a:lnTo>
                <a:lnTo>
                  <a:pt x="109119" y="12191"/>
                </a:lnTo>
                <a:lnTo>
                  <a:pt x="825246" y="12191"/>
                </a:lnTo>
                <a:lnTo>
                  <a:pt x="837438" y="13715"/>
                </a:lnTo>
                <a:lnTo>
                  <a:pt x="848106" y="16763"/>
                </a:lnTo>
                <a:lnTo>
                  <a:pt x="852678" y="19812"/>
                </a:lnTo>
                <a:lnTo>
                  <a:pt x="857250" y="22097"/>
                </a:lnTo>
                <a:lnTo>
                  <a:pt x="861822" y="25907"/>
                </a:lnTo>
                <a:lnTo>
                  <a:pt x="865632" y="28956"/>
                </a:lnTo>
                <a:lnTo>
                  <a:pt x="872380" y="37531"/>
                </a:lnTo>
                <a:lnTo>
                  <a:pt x="878146" y="48357"/>
                </a:lnTo>
                <a:lnTo>
                  <a:pt x="881373" y="59604"/>
                </a:lnTo>
                <a:lnTo>
                  <a:pt x="882191" y="70948"/>
                </a:lnTo>
                <a:lnTo>
                  <a:pt x="882191" y="91440"/>
                </a:lnTo>
                <a:lnTo>
                  <a:pt x="890872" y="91440"/>
                </a:lnTo>
                <a:lnTo>
                  <a:pt x="893151" y="83882"/>
                </a:lnTo>
                <a:lnTo>
                  <a:pt x="894680" y="72781"/>
                </a:lnTo>
                <a:close/>
              </a:path>
              <a:path w="894714" h="91439">
                <a:moveTo>
                  <a:pt x="132588" y="91440"/>
                </a:moveTo>
                <a:lnTo>
                  <a:pt x="132588" y="75437"/>
                </a:lnTo>
                <a:lnTo>
                  <a:pt x="125730" y="75437"/>
                </a:lnTo>
                <a:lnTo>
                  <a:pt x="124968" y="80771"/>
                </a:lnTo>
                <a:lnTo>
                  <a:pt x="123089" y="87512"/>
                </a:lnTo>
                <a:lnTo>
                  <a:pt x="121323" y="91440"/>
                </a:lnTo>
                <a:lnTo>
                  <a:pt x="132588" y="91440"/>
                </a:lnTo>
                <a:close/>
              </a:path>
              <a:path w="894714" h="91439">
                <a:moveTo>
                  <a:pt x="125733" y="62483"/>
                </a:moveTo>
                <a:lnTo>
                  <a:pt x="125733" y="62039"/>
                </a:lnTo>
                <a:lnTo>
                  <a:pt x="125732" y="62483"/>
                </a:lnTo>
                <a:close/>
              </a:path>
              <a:path w="894714" h="91439">
                <a:moveTo>
                  <a:pt x="882191" y="91440"/>
                </a:moveTo>
                <a:lnTo>
                  <a:pt x="882191" y="70948"/>
                </a:lnTo>
                <a:lnTo>
                  <a:pt x="880729" y="82062"/>
                </a:lnTo>
                <a:lnTo>
                  <a:pt x="877521" y="91440"/>
                </a:lnTo>
                <a:lnTo>
                  <a:pt x="882191" y="91440"/>
                </a:lnTo>
              </a:path>
            </a:pathLst>
          </a:custGeom>
          <a:solidFill>
            <a:srgbClr val="080808">
              <a:alpha val="100000"/>
            </a:srgbClr>
          </a:solidFill>
          <a:ln>
            <a:noFill/>
          </a:ln>
        </p:spPr>
      </p:sp>
      <p:sp>
        <p:nvSpPr>
          <p:cNvPr id="1049027" name="object 12"/>
          <p:cNvSpPr/>
          <p:nvPr/>
        </p:nvSpPr>
        <p:spPr>
          <a:xfrm>
            <a:off x="882650" y="1871662"/>
            <a:ext cx="10426700" cy="776287"/>
          </a:xfrm>
          <a:prstGeom prst="rect">
            <a:avLst/>
          </a:prstGeom>
          <a:blipFill rotWithShape="1">
            <a:blip r:embed="rId7">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9028" name="object 13"/>
          <p:cNvSpPr/>
          <p:nvPr/>
        </p:nvSpPr>
        <p:spPr>
          <a:xfrm>
            <a:off x="3079750" y="1870075"/>
            <a:ext cx="8047037" cy="779462"/>
          </a:xfrm>
          <a:custGeom>
            <a:avLst/>
            <a:gdLst/>
            <a:ahLst/>
            <a:cxnLst/>
            <a:rect l="0" t="0" r="r" b="b"/>
            <a:pathLst>
              <a:path w="7057390" h="858519">
                <a:moveTo>
                  <a:pt x="0" y="0"/>
                </a:moveTo>
                <a:lnTo>
                  <a:pt x="0" y="858012"/>
                </a:lnTo>
                <a:lnTo>
                  <a:pt x="7056882" y="858011"/>
                </a:lnTo>
                <a:lnTo>
                  <a:pt x="7056882" y="0"/>
                </a:lnTo>
                <a:lnTo>
                  <a:pt x="0" y="0"/>
                </a:lnTo>
              </a:path>
            </a:pathLst>
          </a:custGeom>
          <a:solidFill>
            <a:srgbClr val="FFFFFF">
              <a:alpha val="100000"/>
            </a:srgbClr>
          </a:solidFill>
          <a:ln>
            <a:noFill/>
          </a:ln>
        </p:spPr>
      </p:sp>
      <p:sp>
        <p:nvSpPr>
          <p:cNvPr id="1049029" name="object 14"/>
          <p:cNvSpPr/>
          <p:nvPr/>
        </p:nvSpPr>
        <p:spPr>
          <a:xfrm>
            <a:off x="3079750" y="1871662"/>
            <a:ext cx="0" cy="776287"/>
          </a:xfrm>
          <a:custGeom>
            <a:avLst/>
            <a:gdLst/>
            <a:ahLst/>
            <a:cxnLst/>
            <a:rect l="0" t="0" r="r" b="b"/>
            <a:pathLst>
              <a:path h="857250">
                <a:moveTo>
                  <a:pt x="0" y="0"/>
                </a:moveTo>
                <a:lnTo>
                  <a:pt x="0" y="857250"/>
                </a:lnTo>
              </a:path>
            </a:pathLst>
          </a:custGeom>
          <a:noFill/>
          <a:ln w="13461" cap="flat" cmpd="sng">
            <a:solidFill>
              <a:srgbClr val="0000FF">
                <a:alpha val="100000"/>
              </a:srgbClr>
            </a:solidFill>
            <a:prstDash val="solid"/>
            <a:round/>
          </a:ln>
        </p:spPr>
      </p:sp>
      <p:sp>
        <p:nvSpPr>
          <p:cNvPr id="1049030" name="object 15"/>
          <p:cNvSpPr/>
          <p:nvPr/>
        </p:nvSpPr>
        <p:spPr>
          <a:xfrm>
            <a:off x="11125200" y="1871662"/>
            <a:ext cx="0" cy="776287"/>
          </a:xfrm>
          <a:custGeom>
            <a:avLst/>
            <a:gdLst/>
            <a:ahLst/>
            <a:cxnLst/>
            <a:rect l="0" t="0" r="r" b="b"/>
            <a:pathLst>
              <a:path h="857250">
                <a:moveTo>
                  <a:pt x="0" y="0"/>
                </a:moveTo>
                <a:lnTo>
                  <a:pt x="0" y="857250"/>
                </a:lnTo>
              </a:path>
            </a:pathLst>
          </a:custGeom>
          <a:noFill/>
          <a:ln w="13474" cap="flat" cmpd="sng">
            <a:solidFill>
              <a:srgbClr val="0000FF">
                <a:alpha val="100000"/>
              </a:srgbClr>
            </a:solidFill>
            <a:prstDash val="solid"/>
            <a:round/>
          </a:ln>
        </p:spPr>
      </p:sp>
      <p:sp>
        <p:nvSpPr>
          <p:cNvPr id="1049031" name="object 16"/>
          <p:cNvSpPr/>
          <p:nvPr/>
        </p:nvSpPr>
        <p:spPr>
          <a:xfrm>
            <a:off x="1724025" y="1871662"/>
            <a:ext cx="1001712" cy="776287"/>
          </a:xfrm>
          <a:custGeom>
            <a:avLst/>
            <a:gdLst/>
            <a:ahLst/>
            <a:cxnLst/>
            <a:rect l="0" t="0" r="r" b="b"/>
            <a:pathLst>
              <a:path w="878205" h="857250">
                <a:moveTo>
                  <a:pt x="34767" y="0"/>
                </a:moveTo>
                <a:lnTo>
                  <a:pt x="0" y="0"/>
                </a:lnTo>
                <a:lnTo>
                  <a:pt x="0" y="857250"/>
                </a:lnTo>
                <a:lnTo>
                  <a:pt x="32759" y="857250"/>
                </a:lnTo>
                <a:lnTo>
                  <a:pt x="32759" y="16145"/>
                </a:lnTo>
                <a:lnTo>
                  <a:pt x="34767" y="0"/>
                </a:lnTo>
                <a:close/>
              </a:path>
              <a:path w="878205" h="857250">
                <a:moveTo>
                  <a:pt x="877797" y="0"/>
                </a:moveTo>
                <a:lnTo>
                  <a:pt x="121994" y="0"/>
                </a:lnTo>
                <a:lnTo>
                  <a:pt x="120085" y="5283"/>
                </a:lnTo>
                <a:lnTo>
                  <a:pt x="112637" y="16888"/>
                </a:lnTo>
                <a:lnTo>
                  <a:pt x="102857" y="26587"/>
                </a:lnTo>
                <a:lnTo>
                  <a:pt x="91117" y="33994"/>
                </a:lnTo>
                <a:lnTo>
                  <a:pt x="77792" y="38722"/>
                </a:lnTo>
                <a:lnTo>
                  <a:pt x="63253" y="40386"/>
                </a:lnTo>
                <a:lnTo>
                  <a:pt x="49316" y="37222"/>
                </a:lnTo>
                <a:lnTo>
                  <a:pt x="38681" y="28671"/>
                </a:lnTo>
                <a:lnTo>
                  <a:pt x="32759" y="16145"/>
                </a:lnTo>
                <a:lnTo>
                  <a:pt x="32759" y="857250"/>
                </a:lnTo>
                <a:lnTo>
                  <a:pt x="756666" y="857250"/>
                </a:lnTo>
                <a:lnTo>
                  <a:pt x="756666" y="40386"/>
                </a:lnTo>
                <a:lnTo>
                  <a:pt x="819688" y="40383"/>
                </a:lnTo>
                <a:lnTo>
                  <a:pt x="858979" y="26361"/>
                </a:lnTo>
                <a:lnTo>
                  <a:pt x="876050" y="4923"/>
                </a:lnTo>
                <a:lnTo>
                  <a:pt x="877797" y="0"/>
                </a:lnTo>
              </a:path>
            </a:pathLst>
          </a:custGeom>
          <a:solidFill>
            <a:srgbClr val="99FF99">
              <a:alpha val="100000"/>
            </a:srgbClr>
          </a:solidFill>
          <a:ln>
            <a:noFill/>
          </a:ln>
        </p:spPr>
      </p:sp>
      <p:sp>
        <p:nvSpPr>
          <p:cNvPr id="1049032" name="object 17"/>
          <p:cNvSpPr/>
          <p:nvPr/>
        </p:nvSpPr>
        <p:spPr>
          <a:xfrm>
            <a:off x="1762125" y="1871662"/>
            <a:ext cx="101600" cy="36512"/>
          </a:xfrm>
          <a:custGeom>
            <a:avLst/>
            <a:gdLst/>
            <a:ahLst/>
            <a:cxnLst/>
            <a:rect l="0" t="0" r="r" b="b"/>
            <a:pathLst>
              <a:path w="89535" h="40639">
                <a:moveTo>
                  <a:pt x="89235" y="0"/>
                </a:moveTo>
                <a:lnTo>
                  <a:pt x="2007" y="0"/>
                </a:lnTo>
                <a:lnTo>
                  <a:pt x="0" y="16144"/>
                </a:lnTo>
                <a:lnTo>
                  <a:pt x="5922" y="28671"/>
                </a:lnTo>
                <a:lnTo>
                  <a:pt x="16557" y="37222"/>
                </a:lnTo>
                <a:lnTo>
                  <a:pt x="30494" y="40385"/>
                </a:lnTo>
                <a:lnTo>
                  <a:pt x="45032" y="38722"/>
                </a:lnTo>
                <a:lnTo>
                  <a:pt x="79878" y="16888"/>
                </a:lnTo>
                <a:lnTo>
                  <a:pt x="89235" y="0"/>
                </a:lnTo>
              </a:path>
            </a:pathLst>
          </a:custGeom>
          <a:solidFill>
            <a:srgbClr val="7BCD7B">
              <a:alpha val="100000"/>
            </a:srgbClr>
          </a:solidFill>
          <a:ln>
            <a:noFill/>
          </a:ln>
        </p:spPr>
      </p:sp>
      <p:sp>
        <p:nvSpPr>
          <p:cNvPr id="1049033" name="object 18"/>
          <p:cNvSpPr/>
          <p:nvPr/>
        </p:nvSpPr>
        <p:spPr>
          <a:xfrm>
            <a:off x="1717675" y="1871662"/>
            <a:ext cx="1016000" cy="776287"/>
          </a:xfrm>
          <a:custGeom>
            <a:avLst/>
            <a:gdLst/>
            <a:ahLst/>
            <a:cxnLst/>
            <a:rect l="0" t="0" r="r" b="b"/>
            <a:pathLst>
              <a:path w="890905" h="857250">
                <a:moveTo>
                  <a:pt x="12954" y="857250"/>
                </a:moveTo>
                <a:lnTo>
                  <a:pt x="12954" y="0"/>
                </a:lnTo>
                <a:lnTo>
                  <a:pt x="0" y="0"/>
                </a:lnTo>
                <a:lnTo>
                  <a:pt x="0" y="857250"/>
                </a:lnTo>
                <a:lnTo>
                  <a:pt x="12954" y="857250"/>
                </a:lnTo>
                <a:close/>
              </a:path>
              <a:path w="890905" h="857250">
                <a:moveTo>
                  <a:pt x="46227" y="0"/>
                </a:moveTo>
                <a:lnTo>
                  <a:pt x="32765" y="0"/>
                </a:lnTo>
                <a:lnTo>
                  <a:pt x="32004" y="1523"/>
                </a:lnTo>
                <a:lnTo>
                  <a:pt x="32004" y="5333"/>
                </a:lnTo>
                <a:lnTo>
                  <a:pt x="31242" y="9143"/>
                </a:lnTo>
                <a:lnTo>
                  <a:pt x="32004" y="13715"/>
                </a:lnTo>
                <a:lnTo>
                  <a:pt x="32766" y="17525"/>
                </a:lnTo>
                <a:lnTo>
                  <a:pt x="34290" y="23621"/>
                </a:lnTo>
                <a:lnTo>
                  <a:pt x="35052" y="24383"/>
                </a:lnTo>
                <a:lnTo>
                  <a:pt x="38100" y="29717"/>
                </a:lnTo>
                <a:lnTo>
                  <a:pt x="38100" y="30479"/>
                </a:lnTo>
                <a:lnTo>
                  <a:pt x="41910" y="35813"/>
                </a:lnTo>
                <a:lnTo>
                  <a:pt x="42646" y="35813"/>
                </a:lnTo>
                <a:lnTo>
                  <a:pt x="42646" y="8381"/>
                </a:lnTo>
                <a:lnTo>
                  <a:pt x="45720" y="1523"/>
                </a:lnTo>
                <a:lnTo>
                  <a:pt x="46227" y="0"/>
                </a:lnTo>
                <a:close/>
              </a:path>
              <a:path w="890905" h="857250">
                <a:moveTo>
                  <a:pt x="46482" y="19049"/>
                </a:moveTo>
                <a:lnTo>
                  <a:pt x="44958" y="16763"/>
                </a:lnTo>
                <a:lnTo>
                  <a:pt x="44843" y="10375"/>
                </a:lnTo>
                <a:lnTo>
                  <a:pt x="42646" y="8381"/>
                </a:lnTo>
                <a:lnTo>
                  <a:pt x="42646" y="35813"/>
                </a:lnTo>
                <a:lnTo>
                  <a:pt x="43434" y="36575"/>
                </a:lnTo>
                <a:lnTo>
                  <a:pt x="45720" y="38480"/>
                </a:lnTo>
                <a:lnTo>
                  <a:pt x="45720" y="18287"/>
                </a:lnTo>
                <a:lnTo>
                  <a:pt x="46482" y="19049"/>
                </a:lnTo>
                <a:close/>
              </a:path>
              <a:path w="890905" h="857250">
                <a:moveTo>
                  <a:pt x="48768" y="23621"/>
                </a:moveTo>
                <a:lnTo>
                  <a:pt x="45720" y="18287"/>
                </a:lnTo>
                <a:lnTo>
                  <a:pt x="45720" y="38480"/>
                </a:lnTo>
                <a:lnTo>
                  <a:pt x="48006" y="40385"/>
                </a:lnTo>
                <a:lnTo>
                  <a:pt x="48006" y="22859"/>
                </a:lnTo>
                <a:lnTo>
                  <a:pt x="48768" y="23621"/>
                </a:lnTo>
                <a:close/>
              </a:path>
              <a:path w="890905" h="857250">
                <a:moveTo>
                  <a:pt x="51469" y="27016"/>
                </a:moveTo>
                <a:lnTo>
                  <a:pt x="48006" y="22859"/>
                </a:lnTo>
                <a:lnTo>
                  <a:pt x="48006" y="40385"/>
                </a:lnTo>
                <a:lnTo>
                  <a:pt x="48768" y="40385"/>
                </a:lnTo>
                <a:lnTo>
                  <a:pt x="48768" y="41147"/>
                </a:lnTo>
                <a:lnTo>
                  <a:pt x="51054" y="42127"/>
                </a:lnTo>
                <a:lnTo>
                  <a:pt x="51054" y="26669"/>
                </a:lnTo>
                <a:lnTo>
                  <a:pt x="51469" y="27016"/>
                </a:lnTo>
                <a:close/>
              </a:path>
              <a:path w="890905" h="857250">
                <a:moveTo>
                  <a:pt x="51816" y="27431"/>
                </a:moveTo>
                <a:lnTo>
                  <a:pt x="51469" y="27016"/>
                </a:lnTo>
                <a:lnTo>
                  <a:pt x="51054" y="26669"/>
                </a:lnTo>
                <a:lnTo>
                  <a:pt x="51816" y="27431"/>
                </a:lnTo>
                <a:close/>
              </a:path>
              <a:path w="890905" h="857250">
                <a:moveTo>
                  <a:pt x="51816" y="42454"/>
                </a:moveTo>
                <a:lnTo>
                  <a:pt x="51816" y="27431"/>
                </a:lnTo>
                <a:lnTo>
                  <a:pt x="51054" y="26669"/>
                </a:lnTo>
                <a:lnTo>
                  <a:pt x="51054" y="42127"/>
                </a:lnTo>
                <a:lnTo>
                  <a:pt x="51816" y="42454"/>
                </a:lnTo>
                <a:close/>
              </a:path>
              <a:path w="890905" h="857250">
                <a:moveTo>
                  <a:pt x="55626" y="44500"/>
                </a:moveTo>
                <a:lnTo>
                  <a:pt x="55626" y="30479"/>
                </a:lnTo>
                <a:lnTo>
                  <a:pt x="51469" y="27016"/>
                </a:lnTo>
                <a:lnTo>
                  <a:pt x="51816" y="27431"/>
                </a:lnTo>
                <a:lnTo>
                  <a:pt x="51816" y="42454"/>
                </a:lnTo>
                <a:lnTo>
                  <a:pt x="54102" y="43433"/>
                </a:lnTo>
                <a:lnTo>
                  <a:pt x="54102" y="44195"/>
                </a:lnTo>
                <a:lnTo>
                  <a:pt x="54864" y="44195"/>
                </a:lnTo>
                <a:lnTo>
                  <a:pt x="55626" y="44500"/>
                </a:lnTo>
                <a:close/>
              </a:path>
              <a:path w="890905" h="857250">
                <a:moveTo>
                  <a:pt x="60198" y="45806"/>
                </a:moveTo>
                <a:lnTo>
                  <a:pt x="60198" y="32765"/>
                </a:lnTo>
                <a:lnTo>
                  <a:pt x="54864" y="29717"/>
                </a:lnTo>
                <a:lnTo>
                  <a:pt x="55626" y="30479"/>
                </a:lnTo>
                <a:lnTo>
                  <a:pt x="55626" y="44500"/>
                </a:lnTo>
                <a:lnTo>
                  <a:pt x="58674" y="45719"/>
                </a:lnTo>
                <a:lnTo>
                  <a:pt x="60198" y="45806"/>
                </a:lnTo>
                <a:close/>
              </a:path>
              <a:path w="890905" h="857250">
                <a:moveTo>
                  <a:pt x="134612" y="0"/>
                </a:moveTo>
                <a:lnTo>
                  <a:pt x="121323" y="0"/>
                </a:lnTo>
                <a:lnTo>
                  <a:pt x="118168" y="7011"/>
                </a:lnTo>
                <a:lnTo>
                  <a:pt x="110128" y="16972"/>
                </a:lnTo>
                <a:lnTo>
                  <a:pt x="99831" y="25281"/>
                </a:lnTo>
                <a:lnTo>
                  <a:pt x="88137" y="31261"/>
                </a:lnTo>
                <a:lnTo>
                  <a:pt x="75909" y="34235"/>
                </a:lnTo>
                <a:lnTo>
                  <a:pt x="64008" y="33527"/>
                </a:lnTo>
                <a:lnTo>
                  <a:pt x="59436" y="32003"/>
                </a:lnTo>
                <a:lnTo>
                  <a:pt x="60198" y="32765"/>
                </a:lnTo>
                <a:lnTo>
                  <a:pt x="60198" y="45806"/>
                </a:lnTo>
                <a:lnTo>
                  <a:pt x="69342" y="46327"/>
                </a:lnTo>
                <a:lnTo>
                  <a:pt x="69342" y="34289"/>
                </a:lnTo>
                <a:lnTo>
                  <a:pt x="109898" y="34289"/>
                </a:lnTo>
                <a:lnTo>
                  <a:pt x="114065" y="31348"/>
                </a:lnTo>
                <a:lnTo>
                  <a:pt x="121449" y="24031"/>
                </a:lnTo>
                <a:lnTo>
                  <a:pt x="127537" y="15707"/>
                </a:lnTo>
                <a:lnTo>
                  <a:pt x="132302" y="6581"/>
                </a:lnTo>
                <a:lnTo>
                  <a:pt x="134612" y="0"/>
                </a:lnTo>
                <a:close/>
              </a:path>
              <a:path w="890905" h="857250">
                <a:moveTo>
                  <a:pt x="109898" y="34289"/>
                </a:moveTo>
                <a:lnTo>
                  <a:pt x="69342" y="34289"/>
                </a:lnTo>
                <a:lnTo>
                  <a:pt x="69342" y="46327"/>
                </a:lnTo>
                <a:lnTo>
                  <a:pt x="72123" y="46486"/>
                </a:lnTo>
                <a:lnTo>
                  <a:pt x="84414" y="45228"/>
                </a:lnTo>
                <a:lnTo>
                  <a:pt x="95520" y="42150"/>
                </a:lnTo>
                <a:lnTo>
                  <a:pt x="105413" y="37456"/>
                </a:lnTo>
                <a:lnTo>
                  <a:pt x="109898" y="34289"/>
                </a:lnTo>
                <a:close/>
              </a:path>
              <a:path w="890905" h="857250">
                <a:moveTo>
                  <a:pt x="758952" y="34289"/>
                </a:moveTo>
                <a:lnTo>
                  <a:pt x="109898" y="34289"/>
                </a:lnTo>
                <a:lnTo>
                  <a:pt x="105413" y="37456"/>
                </a:lnTo>
                <a:lnTo>
                  <a:pt x="95520" y="42150"/>
                </a:lnTo>
                <a:lnTo>
                  <a:pt x="84414" y="45228"/>
                </a:lnTo>
                <a:lnTo>
                  <a:pt x="72123" y="46486"/>
                </a:lnTo>
                <a:lnTo>
                  <a:pt x="69342" y="46327"/>
                </a:lnTo>
                <a:lnTo>
                  <a:pt x="69342" y="47243"/>
                </a:lnTo>
                <a:lnTo>
                  <a:pt x="755904" y="47243"/>
                </a:lnTo>
                <a:lnTo>
                  <a:pt x="755904" y="37337"/>
                </a:lnTo>
                <a:lnTo>
                  <a:pt x="758952" y="34289"/>
                </a:lnTo>
                <a:close/>
              </a:path>
              <a:path w="890905" h="857250">
                <a:moveTo>
                  <a:pt x="890872" y="0"/>
                </a:moveTo>
                <a:lnTo>
                  <a:pt x="877521" y="0"/>
                </a:lnTo>
                <a:lnTo>
                  <a:pt x="877116" y="1182"/>
                </a:lnTo>
                <a:lnTo>
                  <a:pt x="871483" y="10863"/>
                </a:lnTo>
                <a:lnTo>
                  <a:pt x="863959" y="19340"/>
                </a:lnTo>
                <a:lnTo>
                  <a:pt x="854675" y="26286"/>
                </a:lnTo>
                <a:lnTo>
                  <a:pt x="843759" y="31378"/>
                </a:lnTo>
                <a:lnTo>
                  <a:pt x="831342" y="34289"/>
                </a:lnTo>
                <a:lnTo>
                  <a:pt x="758952" y="34289"/>
                </a:lnTo>
                <a:lnTo>
                  <a:pt x="755904" y="37337"/>
                </a:lnTo>
                <a:lnTo>
                  <a:pt x="755904" y="47243"/>
                </a:lnTo>
                <a:lnTo>
                  <a:pt x="762762" y="47243"/>
                </a:lnTo>
                <a:lnTo>
                  <a:pt x="768858" y="40385"/>
                </a:lnTo>
                <a:lnTo>
                  <a:pt x="768858" y="47243"/>
                </a:lnTo>
                <a:lnTo>
                  <a:pt x="826008" y="47243"/>
                </a:lnTo>
                <a:lnTo>
                  <a:pt x="839325" y="45597"/>
                </a:lnTo>
                <a:lnTo>
                  <a:pt x="878684" y="22416"/>
                </a:lnTo>
                <a:lnTo>
                  <a:pt x="889923" y="3149"/>
                </a:lnTo>
                <a:lnTo>
                  <a:pt x="890872" y="0"/>
                </a:lnTo>
                <a:close/>
              </a:path>
              <a:path w="890905" h="857250">
                <a:moveTo>
                  <a:pt x="768858" y="857250"/>
                </a:moveTo>
                <a:lnTo>
                  <a:pt x="768858" y="47243"/>
                </a:lnTo>
                <a:lnTo>
                  <a:pt x="755904" y="47243"/>
                </a:lnTo>
                <a:lnTo>
                  <a:pt x="755904" y="857250"/>
                </a:lnTo>
                <a:lnTo>
                  <a:pt x="768858" y="857250"/>
                </a:lnTo>
                <a:close/>
              </a:path>
              <a:path w="890905" h="857250">
                <a:moveTo>
                  <a:pt x="768858" y="47243"/>
                </a:moveTo>
                <a:lnTo>
                  <a:pt x="768858" y="40385"/>
                </a:lnTo>
                <a:lnTo>
                  <a:pt x="762762" y="47243"/>
                </a:lnTo>
                <a:lnTo>
                  <a:pt x="768858" y="47243"/>
                </a:lnTo>
              </a:path>
            </a:pathLst>
          </a:custGeom>
          <a:solidFill>
            <a:srgbClr val="080808">
              <a:alpha val="100000"/>
            </a:srgbClr>
          </a:solidFill>
          <a:ln>
            <a:noFill/>
          </a:ln>
        </p:spPr>
      </p:sp>
      <p:sp>
        <p:nvSpPr>
          <p:cNvPr id="1049034" name="object 19"/>
          <p:cNvSpPr/>
          <p:nvPr/>
        </p:nvSpPr>
        <p:spPr>
          <a:xfrm>
            <a:off x="882650" y="2647950"/>
            <a:ext cx="10426700" cy="777875"/>
          </a:xfrm>
          <a:prstGeom prst="rect">
            <a:avLst/>
          </a:prstGeom>
          <a:blipFill rotWithShape="1">
            <a:blip r:embed="rId8">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9035" name="object 20"/>
          <p:cNvSpPr/>
          <p:nvPr/>
        </p:nvSpPr>
        <p:spPr>
          <a:xfrm>
            <a:off x="3100387" y="2982912"/>
            <a:ext cx="8047037" cy="442912"/>
          </a:xfrm>
          <a:custGeom>
            <a:avLst/>
            <a:gdLst/>
            <a:ahLst/>
            <a:cxnLst/>
            <a:rect l="0" t="0" r="r" b="b"/>
            <a:pathLst>
              <a:path w="7057390" h="489585">
                <a:moveTo>
                  <a:pt x="0" y="0"/>
                </a:moveTo>
                <a:lnTo>
                  <a:pt x="0" y="489204"/>
                </a:lnTo>
                <a:lnTo>
                  <a:pt x="7056881" y="489203"/>
                </a:lnTo>
                <a:lnTo>
                  <a:pt x="7056881" y="0"/>
                </a:lnTo>
                <a:lnTo>
                  <a:pt x="0" y="0"/>
                </a:lnTo>
              </a:path>
            </a:pathLst>
          </a:custGeom>
          <a:solidFill>
            <a:srgbClr val="FFFFFF">
              <a:alpha val="100000"/>
            </a:srgbClr>
          </a:solidFill>
          <a:ln>
            <a:noFill/>
          </a:ln>
        </p:spPr>
      </p:sp>
      <p:sp>
        <p:nvSpPr>
          <p:cNvPr id="1049036" name="object 21"/>
          <p:cNvSpPr/>
          <p:nvPr/>
        </p:nvSpPr>
        <p:spPr>
          <a:xfrm>
            <a:off x="3094037" y="2976562"/>
            <a:ext cx="8059737" cy="449262"/>
          </a:xfrm>
          <a:custGeom>
            <a:avLst/>
            <a:gdLst/>
            <a:ahLst/>
            <a:cxnLst/>
            <a:rect l="0" t="0" r="r" b="b"/>
            <a:pathLst>
              <a:path w="7069455" h="495300">
                <a:moveTo>
                  <a:pt x="7069073" y="495300"/>
                </a:moveTo>
                <a:lnTo>
                  <a:pt x="7069073" y="0"/>
                </a:lnTo>
                <a:lnTo>
                  <a:pt x="0" y="0"/>
                </a:lnTo>
                <a:lnTo>
                  <a:pt x="0" y="495300"/>
                </a:lnTo>
                <a:lnTo>
                  <a:pt x="6095" y="495300"/>
                </a:lnTo>
                <a:lnTo>
                  <a:pt x="6095" y="12954"/>
                </a:lnTo>
                <a:lnTo>
                  <a:pt x="12191" y="6096"/>
                </a:lnTo>
                <a:lnTo>
                  <a:pt x="12191" y="12954"/>
                </a:lnTo>
                <a:lnTo>
                  <a:pt x="7056107" y="12953"/>
                </a:lnTo>
                <a:lnTo>
                  <a:pt x="7056107" y="6095"/>
                </a:lnTo>
                <a:lnTo>
                  <a:pt x="7062978" y="12953"/>
                </a:lnTo>
                <a:lnTo>
                  <a:pt x="7062978" y="495300"/>
                </a:lnTo>
                <a:lnTo>
                  <a:pt x="7069073" y="495300"/>
                </a:lnTo>
                <a:close/>
              </a:path>
              <a:path w="7069455" h="495300">
                <a:moveTo>
                  <a:pt x="12191" y="12954"/>
                </a:moveTo>
                <a:lnTo>
                  <a:pt x="12191" y="6096"/>
                </a:lnTo>
                <a:lnTo>
                  <a:pt x="6095" y="12954"/>
                </a:lnTo>
                <a:lnTo>
                  <a:pt x="12191" y="12954"/>
                </a:lnTo>
                <a:close/>
              </a:path>
              <a:path w="7069455" h="495300">
                <a:moveTo>
                  <a:pt x="12191" y="495300"/>
                </a:moveTo>
                <a:lnTo>
                  <a:pt x="12191" y="12954"/>
                </a:lnTo>
                <a:lnTo>
                  <a:pt x="6095" y="12954"/>
                </a:lnTo>
                <a:lnTo>
                  <a:pt x="6095" y="495300"/>
                </a:lnTo>
                <a:lnTo>
                  <a:pt x="12191" y="495300"/>
                </a:lnTo>
                <a:close/>
              </a:path>
              <a:path w="7069455" h="495300">
                <a:moveTo>
                  <a:pt x="7062978" y="12953"/>
                </a:moveTo>
                <a:lnTo>
                  <a:pt x="7056107" y="6095"/>
                </a:lnTo>
                <a:lnTo>
                  <a:pt x="7056107" y="12953"/>
                </a:lnTo>
                <a:lnTo>
                  <a:pt x="7062978" y="12953"/>
                </a:lnTo>
                <a:close/>
              </a:path>
              <a:path w="7069455" h="495300">
                <a:moveTo>
                  <a:pt x="7062978" y="495300"/>
                </a:moveTo>
                <a:lnTo>
                  <a:pt x="7062978" y="12953"/>
                </a:lnTo>
                <a:lnTo>
                  <a:pt x="7056107" y="12953"/>
                </a:lnTo>
                <a:lnTo>
                  <a:pt x="7056107" y="495300"/>
                </a:lnTo>
                <a:lnTo>
                  <a:pt x="7062978" y="495300"/>
                </a:lnTo>
              </a:path>
            </a:pathLst>
          </a:custGeom>
          <a:solidFill>
            <a:srgbClr val="0000FF">
              <a:alpha val="100000"/>
            </a:srgbClr>
          </a:solidFill>
          <a:ln>
            <a:noFill/>
          </a:ln>
        </p:spPr>
      </p:sp>
      <p:sp>
        <p:nvSpPr>
          <p:cNvPr id="1049037" name="object 22"/>
          <p:cNvSpPr/>
          <p:nvPr/>
        </p:nvSpPr>
        <p:spPr>
          <a:xfrm>
            <a:off x="3079750" y="2647950"/>
            <a:ext cx="8047037" cy="239712"/>
          </a:xfrm>
          <a:custGeom>
            <a:avLst/>
            <a:gdLst/>
            <a:ahLst/>
            <a:cxnLst/>
            <a:rect l="0" t="0" r="r" b="b"/>
            <a:pathLst>
              <a:path w="7057390" h="264794">
                <a:moveTo>
                  <a:pt x="0" y="0"/>
                </a:moveTo>
                <a:lnTo>
                  <a:pt x="0" y="264414"/>
                </a:lnTo>
                <a:lnTo>
                  <a:pt x="7056882" y="264413"/>
                </a:lnTo>
                <a:lnTo>
                  <a:pt x="7056882" y="0"/>
                </a:lnTo>
                <a:lnTo>
                  <a:pt x="0" y="0"/>
                </a:lnTo>
              </a:path>
            </a:pathLst>
          </a:custGeom>
          <a:solidFill>
            <a:srgbClr val="FFFFFF">
              <a:alpha val="100000"/>
            </a:srgbClr>
          </a:solidFill>
          <a:ln>
            <a:noFill/>
          </a:ln>
        </p:spPr>
      </p:sp>
      <p:sp>
        <p:nvSpPr>
          <p:cNvPr id="1049038" name="object 23"/>
          <p:cNvSpPr/>
          <p:nvPr/>
        </p:nvSpPr>
        <p:spPr>
          <a:xfrm>
            <a:off x="3073400" y="2647950"/>
            <a:ext cx="8059737" cy="246062"/>
          </a:xfrm>
          <a:custGeom>
            <a:avLst/>
            <a:gdLst/>
            <a:ahLst/>
            <a:cxnLst/>
            <a:rect l="0" t="0" r="r" b="b"/>
            <a:pathLst>
              <a:path w="7069455" h="269875">
                <a:moveTo>
                  <a:pt x="12192" y="256794"/>
                </a:moveTo>
                <a:lnTo>
                  <a:pt x="12191" y="0"/>
                </a:lnTo>
                <a:lnTo>
                  <a:pt x="0" y="0"/>
                </a:lnTo>
                <a:lnTo>
                  <a:pt x="0" y="269748"/>
                </a:lnTo>
                <a:lnTo>
                  <a:pt x="6096" y="269748"/>
                </a:lnTo>
                <a:lnTo>
                  <a:pt x="6096" y="256794"/>
                </a:lnTo>
                <a:lnTo>
                  <a:pt x="12192" y="256794"/>
                </a:lnTo>
                <a:close/>
              </a:path>
              <a:path w="7069455" h="269875">
                <a:moveTo>
                  <a:pt x="7062978" y="256793"/>
                </a:moveTo>
                <a:lnTo>
                  <a:pt x="6096" y="256794"/>
                </a:lnTo>
                <a:lnTo>
                  <a:pt x="12192" y="263652"/>
                </a:lnTo>
                <a:lnTo>
                  <a:pt x="12191" y="269748"/>
                </a:lnTo>
                <a:lnTo>
                  <a:pt x="7056869" y="269747"/>
                </a:lnTo>
                <a:lnTo>
                  <a:pt x="7056869" y="263651"/>
                </a:lnTo>
                <a:lnTo>
                  <a:pt x="7062978" y="256793"/>
                </a:lnTo>
                <a:close/>
              </a:path>
              <a:path w="7069455" h="269875">
                <a:moveTo>
                  <a:pt x="12191" y="269748"/>
                </a:moveTo>
                <a:lnTo>
                  <a:pt x="12192" y="263652"/>
                </a:lnTo>
                <a:lnTo>
                  <a:pt x="6096" y="256794"/>
                </a:lnTo>
                <a:lnTo>
                  <a:pt x="6096" y="269748"/>
                </a:lnTo>
                <a:lnTo>
                  <a:pt x="12191" y="269748"/>
                </a:lnTo>
                <a:close/>
              </a:path>
              <a:path w="7069455" h="269875">
                <a:moveTo>
                  <a:pt x="7069074" y="269747"/>
                </a:moveTo>
                <a:lnTo>
                  <a:pt x="7069074" y="0"/>
                </a:lnTo>
                <a:lnTo>
                  <a:pt x="7056869" y="0"/>
                </a:lnTo>
                <a:lnTo>
                  <a:pt x="7056869" y="256793"/>
                </a:lnTo>
                <a:lnTo>
                  <a:pt x="7062978" y="256793"/>
                </a:lnTo>
                <a:lnTo>
                  <a:pt x="7062978" y="269747"/>
                </a:lnTo>
                <a:lnTo>
                  <a:pt x="7069074" y="269747"/>
                </a:lnTo>
                <a:close/>
              </a:path>
              <a:path w="7069455" h="269875">
                <a:moveTo>
                  <a:pt x="7062978" y="269747"/>
                </a:moveTo>
                <a:lnTo>
                  <a:pt x="7062978" y="256793"/>
                </a:lnTo>
                <a:lnTo>
                  <a:pt x="7056869" y="263651"/>
                </a:lnTo>
                <a:lnTo>
                  <a:pt x="7056869" y="269747"/>
                </a:lnTo>
                <a:lnTo>
                  <a:pt x="7062978" y="269747"/>
                </a:lnTo>
              </a:path>
            </a:pathLst>
          </a:custGeom>
          <a:solidFill>
            <a:srgbClr val="0000FF">
              <a:alpha val="100000"/>
            </a:srgbClr>
          </a:solidFill>
          <a:ln>
            <a:noFill/>
          </a:ln>
        </p:spPr>
      </p:sp>
      <p:sp>
        <p:nvSpPr>
          <p:cNvPr id="1049039" name="object 24"/>
          <p:cNvSpPr/>
          <p:nvPr/>
        </p:nvSpPr>
        <p:spPr>
          <a:xfrm>
            <a:off x="1724025" y="2647950"/>
            <a:ext cx="863600" cy="777875"/>
          </a:xfrm>
          <a:custGeom>
            <a:avLst/>
            <a:gdLst/>
            <a:ahLst/>
            <a:cxnLst/>
            <a:rect l="0" t="0" r="r" b="b"/>
            <a:pathLst>
              <a:path w="756919" h="857250">
                <a:moveTo>
                  <a:pt x="756666" y="857250"/>
                </a:moveTo>
                <a:lnTo>
                  <a:pt x="0" y="857250"/>
                </a:lnTo>
                <a:lnTo>
                  <a:pt x="0" y="0"/>
                </a:lnTo>
                <a:lnTo>
                  <a:pt x="756666" y="0"/>
                </a:lnTo>
                <a:lnTo>
                  <a:pt x="756666" y="857250"/>
                </a:lnTo>
              </a:path>
            </a:pathLst>
          </a:custGeom>
          <a:solidFill>
            <a:srgbClr val="99FF99">
              <a:alpha val="100000"/>
            </a:srgbClr>
          </a:solidFill>
          <a:ln>
            <a:noFill/>
          </a:ln>
        </p:spPr>
      </p:sp>
      <p:sp>
        <p:nvSpPr>
          <p:cNvPr id="1049040" name="object 25"/>
          <p:cNvSpPr/>
          <p:nvPr/>
        </p:nvSpPr>
        <p:spPr>
          <a:xfrm>
            <a:off x="1725612" y="2647950"/>
            <a:ext cx="0" cy="1555750"/>
          </a:xfrm>
          <a:custGeom>
            <a:avLst/>
            <a:gdLst/>
            <a:ahLst/>
            <a:cxnLst/>
            <a:rect l="0" t="0" r="r" b="b"/>
            <a:pathLst>
              <a:path h="1714500">
                <a:moveTo>
                  <a:pt x="0" y="0"/>
                </a:moveTo>
                <a:lnTo>
                  <a:pt x="0" y="1714500"/>
                </a:lnTo>
              </a:path>
            </a:pathLst>
          </a:custGeom>
          <a:noFill/>
          <a:ln w="14224" cap="flat" cmpd="sng">
            <a:solidFill>
              <a:srgbClr val="080808">
                <a:alpha val="100000"/>
              </a:srgbClr>
            </a:solidFill>
            <a:prstDash val="solid"/>
            <a:round/>
          </a:ln>
        </p:spPr>
      </p:sp>
      <p:sp>
        <p:nvSpPr>
          <p:cNvPr id="1049041" name="object 26"/>
          <p:cNvSpPr/>
          <p:nvPr/>
        </p:nvSpPr>
        <p:spPr>
          <a:xfrm>
            <a:off x="2586037" y="2647950"/>
            <a:ext cx="0" cy="1555750"/>
          </a:xfrm>
          <a:custGeom>
            <a:avLst/>
            <a:gdLst/>
            <a:ahLst/>
            <a:cxnLst/>
            <a:rect l="0" t="0" r="r" b="b"/>
            <a:pathLst>
              <a:path h="1714500">
                <a:moveTo>
                  <a:pt x="0" y="0"/>
                </a:moveTo>
                <a:lnTo>
                  <a:pt x="0" y="1714500"/>
                </a:lnTo>
              </a:path>
            </a:pathLst>
          </a:custGeom>
          <a:noFill/>
          <a:ln w="14224" cap="flat" cmpd="sng">
            <a:solidFill>
              <a:srgbClr val="080808">
                <a:alpha val="100000"/>
              </a:srgbClr>
            </a:solidFill>
            <a:prstDash val="solid"/>
            <a:round/>
          </a:ln>
        </p:spPr>
      </p:sp>
      <p:sp>
        <p:nvSpPr>
          <p:cNvPr id="1049042" name="object 27"/>
          <p:cNvSpPr/>
          <p:nvPr/>
        </p:nvSpPr>
        <p:spPr>
          <a:xfrm>
            <a:off x="882650" y="3425825"/>
            <a:ext cx="10426700" cy="777875"/>
          </a:xfrm>
          <a:prstGeom prst="rect">
            <a:avLst/>
          </a:prstGeom>
          <a:blipFill rotWithShape="1">
            <a:blip r:embed="rId9">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9043" name="object 28"/>
          <p:cNvSpPr/>
          <p:nvPr/>
        </p:nvSpPr>
        <p:spPr>
          <a:xfrm>
            <a:off x="3100387" y="3425825"/>
            <a:ext cx="8047037" cy="777875"/>
          </a:xfrm>
          <a:custGeom>
            <a:avLst/>
            <a:gdLst/>
            <a:ahLst/>
            <a:cxnLst/>
            <a:rect l="0" t="0" r="r" b="b"/>
            <a:pathLst>
              <a:path w="7057390" h="858520">
                <a:moveTo>
                  <a:pt x="0" y="0"/>
                </a:moveTo>
                <a:lnTo>
                  <a:pt x="0" y="858012"/>
                </a:lnTo>
                <a:lnTo>
                  <a:pt x="7056881" y="858012"/>
                </a:lnTo>
                <a:lnTo>
                  <a:pt x="7056881" y="0"/>
                </a:lnTo>
                <a:lnTo>
                  <a:pt x="0" y="0"/>
                </a:lnTo>
              </a:path>
            </a:pathLst>
          </a:custGeom>
          <a:solidFill>
            <a:srgbClr val="FFFFFF">
              <a:alpha val="100000"/>
            </a:srgbClr>
          </a:solidFill>
          <a:ln>
            <a:noFill/>
          </a:ln>
        </p:spPr>
      </p:sp>
      <p:sp>
        <p:nvSpPr>
          <p:cNvPr id="1049044" name="object 29"/>
          <p:cNvSpPr/>
          <p:nvPr/>
        </p:nvSpPr>
        <p:spPr>
          <a:xfrm>
            <a:off x="3100387" y="3425825"/>
            <a:ext cx="0" cy="777875"/>
          </a:xfrm>
          <a:custGeom>
            <a:avLst/>
            <a:gdLst/>
            <a:ahLst/>
            <a:cxnLst/>
            <a:rect l="0" t="0" r="r" b="b"/>
            <a:pathLst>
              <a:path h="857250">
                <a:moveTo>
                  <a:pt x="0" y="0"/>
                </a:moveTo>
                <a:lnTo>
                  <a:pt x="0" y="857250"/>
                </a:lnTo>
              </a:path>
            </a:pathLst>
          </a:custGeom>
          <a:noFill/>
          <a:ln w="13461" cap="flat" cmpd="sng">
            <a:solidFill>
              <a:srgbClr val="0000FF">
                <a:alpha val="100000"/>
              </a:srgbClr>
            </a:solidFill>
            <a:prstDash val="solid"/>
            <a:round/>
          </a:ln>
        </p:spPr>
      </p:sp>
      <p:sp>
        <p:nvSpPr>
          <p:cNvPr id="1049045" name="object 30"/>
          <p:cNvSpPr/>
          <p:nvPr/>
        </p:nvSpPr>
        <p:spPr>
          <a:xfrm>
            <a:off x="11145838" y="3425825"/>
            <a:ext cx="0" cy="777875"/>
          </a:xfrm>
          <a:custGeom>
            <a:avLst/>
            <a:gdLst/>
            <a:ahLst/>
            <a:cxnLst/>
            <a:rect l="0" t="0" r="r" b="b"/>
            <a:pathLst>
              <a:path h="857250">
                <a:moveTo>
                  <a:pt x="0" y="0"/>
                </a:moveTo>
                <a:lnTo>
                  <a:pt x="0" y="857250"/>
                </a:lnTo>
              </a:path>
            </a:pathLst>
          </a:custGeom>
          <a:noFill/>
          <a:ln w="14236" cap="flat" cmpd="sng">
            <a:solidFill>
              <a:srgbClr val="0000FF">
                <a:alpha val="100000"/>
              </a:srgbClr>
            </a:solidFill>
            <a:prstDash val="solid"/>
            <a:round/>
          </a:ln>
        </p:spPr>
      </p:sp>
      <p:sp>
        <p:nvSpPr>
          <p:cNvPr id="1049046" name="object 31"/>
          <p:cNvSpPr/>
          <p:nvPr/>
        </p:nvSpPr>
        <p:spPr>
          <a:xfrm>
            <a:off x="1724025" y="3425825"/>
            <a:ext cx="863600" cy="777875"/>
          </a:xfrm>
          <a:custGeom>
            <a:avLst/>
            <a:gdLst/>
            <a:ahLst/>
            <a:cxnLst/>
            <a:rect l="0" t="0" r="r" b="b"/>
            <a:pathLst>
              <a:path w="756919" h="857250">
                <a:moveTo>
                  <a:pt x="756666" y="857250"/>
                </a:moveTo>
                <a:lnTo>
                  <a:pt x="0" y="857250"/>
                </a:lnTo>
                <a:lnTo>
                  <a:pt x="0" y="0"/>
                </a:lnTo>
                <a:lnTo>
                  <a:pt x="756666" y="0"/>
                </a:lnTo>
                <a:lnTo>
                  <a:pt x="756666" y="857250"/>
                </a:lnTo>
              </a:path>
            </a:pathLst>
          </a:custGeom>
          <a:solidFill>
            <a:srgbClr val="99FF99">
              <a:alpha val="100000"/>
            </a:srgbClr>
          </a:solidFill>
          <a:ln>
            <a:noFill/>
          </a:ln>
        </p:spPr>
      </p:sp>
      <p:sp>
        <p:nvSpPr>
          <p:cNvPr id="1049047" name="object 32"/>
          <p:cNvSpPr/>
          <p:nvPr/>
        </p:nvSpPr>
        <p:spPr>
          <a:xfrm>
            <a:off x="882650" y="4203700"/>
            <a:ext cx="10426700" cy="776287"/>
          </a:xfrm>
          <a:prstGeom prst="rect">
            <a:avLst/>
          </a:prstGeom>
          <a:blipFill rotWithShape="1">
            <a:blip r:embed="rId10">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9048" name="object 33"/>
          <p:cNvSpPr/>
          <p:nvPr/>
        </p:nvSpPr>
        <p:spPr>
          <a:xfrm>
            <a:off x="3100387" y="4202112"/>
            <a:ext cx="8047037" cy="471487"/>
          </a:xfrm>
          <a:custGeom>
            <a:avLst/>
            <a:gdLst/>
            <a:ahLst/>
            <a:cxnLst/>
            <a:rect l="0" t="0" r="r" b="b"/>
            <a:pathLst>
              <a:path w="7057390" h="520064">
                <a:moveTo>
                  <a:pt x="0" y="0"/>
                </a:moveTo>
                <a:lnTo>
                  <a:pt x="0" y="519684"/>
                </a:lnTo>
                <a:lnTo>
                  <a:pt x="7056881" y="519684"/>
                </a:lnTo>
                <a:lnTo>
                  <a:pt x="7056881" y="0"/>
                </a:lnTo>
                <a:lnTo>
                  <a:pt x="0" y="0"/>
                </a:lnTo>
              </a:path>
            </a:pathLst>
          </a:custGeom>
          <a:solidFill>
            <a:srgbClr val="FFFFFF">
              <a:alpha val="100000"/>
            </a:srgbClr>
          </a:solidFill>
          <a:ln>
            <a:noFill/>
          </a:ln>
        </p:spPr>
      </p:sp>
      <p:sp>
        <p:nvSpPr>
          <p:cNvPr id="1049049" name="object 34"/>
          <p:cNvSpPr/>
          <p:nvPr/>
        </p:nvSpPr>
        <p:spPr>
          <a:xfrm>
            <a:off x="3094037" y="4203700"/>
            <a:ext cx="8059737" cy="476250"/>
          </a:xfrm>
          <a:custGeom>
            <a:avLst/>
            <a:gdLst/>
            <a:ahLst/>
            <a:cxnLst/>
            <a:rect l="0" t="0" r="r" b="b"/>
            <a:pathLst>
              <a:path w="7069455" h="525145">
                <a:moveTo>
                  <a:pt x="12191" y="512826"/>
                </a:moveTo>
                <a:lnTo>
                  <a:pt x="12191" y="0"/>
                </a:lnTo>
                <a:lnTo>
                  <a:pt x="0" y="0"/>
                </a:lnTo>
                <a:lnTo>
                  <a:pt x="0" y="525018"/>
                </a:lnTo>
                <a:lnTo>
                  <a:pt x="6095" y="525018"/>
                </a:lnTo>
                <a:lnTo>
                  <a:pt x="6095" y="512826"/>
                </a:lnTo>
                <a:lnTo>
                  <a:pt x="12191" y="512826"/>
                </a:lnTo>
                <a:close/>
              </a:path>
              <a:path w="7069455" h="525145">
                <a:moveTo>
                  <a:pt x="7062978" y="512825"/>
                </a:moveTo>
                <a:lnTo>
                  <a:pt x="6095" y="512826"/>
                </a:lnTo>
                <a:lnTo>
                  <a:pt x="12191" y="518922"/>
                </a:lnTo>
                <a:lnTo>
                  <a:pt x="12191" y="525018"/>
                </a:lnTo>
                <a:lnTo>
                  <a:pt x="7056107" y="525017"/>
                </a:lnTo>
                <a:lnTo>
                  <a:pt x="7056107" y="518921"/>
                </a:lnTo>
                <a:lnTo>
                  <a:pt x="7062978" y="512825"/>
                </a:lnTo>
                <a:close/>
              </a:path>
              <a:path w="7069455" h="525145">
                <a:moveTo>
                  <a:pt x="12191" y="525018"/>
                </a:moveTo>
                <a:lnTo>
                  <a:pt x="12191" y="518922"/>
                </a:lnTo>
                <a:lnTo>
                  <a:pt x="6095" y="512826"/>
                </a:lnTo>
                <a:lnTo>
                  <a:pt x="6095" y="525018"/>
                </a:lnTo>
                <a:lnTo>
                  <a:pt x="12191" y="525018"/>
                </a:lnTo>
                <a:close/>
              </a:path>
              <a:path w="7069455" h="525145">
                <a:moveTo>
                  <a:pt x="7069073" y="525017"/>
                </a:moveTo>
                <a:lnTo>
                  <a:pt x="7069073" y="0"/>
                </a:lnTo>
                <a:lnTo>
                  <a:pt x="7056107" y="0"/>
                </a:lnTo>
                <a:lnTo>
                  <a:pt x="7056107" y="512825"/>
                </a:lnTo>
                <a:lnTo>
                  <a:pt x="7062978" y="512825"/>
                </a:lnTo>
                <a:lnTo>
                  <a:pt x="7062978" y="525017"/>
                </a:lnTo>
                <a:lnTo>
                  <a:pt x="7069073" y="525017"/>
                </a:lnTo>
                <a:close/>
              </a:path>
              <a:path w="7069455" h="525145">
                <a:moveTo>
                  <a:pt x="7062978" y="525017"/>
                </a:moveTo>
                <a:lnTo>
                  <a:pt x="7062978" y="512825"/>
                </a:lnTo>
                <a:lnTo>
                  <a:pt x="7056107" y="518921"/>
                </a:lnTo>
                <a:lnTo>
                  <a:pt x="7056107" y="525017"/>
                </a:lnTo>
                <a:lnTo>
                  <a:pt x="7062978" y="525017"/>
                </a:lnTo>
              </a:path>
            </a:pathLst>
          </a:custGeom>
          <a:solidFill>
            <a:srgbClr val="0000FF">
              <a:alpha val="100000"/>
            </a:srgbClr>
          </a:solidFill>
          <a:ln>
            <a:noFill/>
          </a:ln>
        </p:spPr>
      </p:sp>
      <p:sp>
        <p:nvSpPr>
          <p:cNvPr id="1049050" name="object 35"/>
          <p:cNvSpPr/>
          <p:nvPr/>
        </p:nvSpPr>
        <p:spPr>
          <a:xfrm>
            <a:off x="1335087" y="4732337"/>
            <a:ext cx="9812338" cy="247650"/>
          </a:xfrm>
          <a:custGeom>
            <a:avLst/>
            <a:gdLst/>
            <a:ahLst/>
            <a:cxnLst/>
            <a:rect l="0" t="0" r="r" b="b"/>
            <a:pathLst>
              <a:path w="8605520" h="274320">
                <a:moveTo>
                  <a:pt x="0" y="0"/>
                </a:moveTo>
                <a:lnTo>
                  <a:pt x="0" y="274320"/>
                </a:lnTo>
                <a:lnTo>
                  <a:pt x="8605266" y="274320"/>
                </a:lnTo>
                <a:lnTo>
                  <a:pt x="8605266" y="0"/>
                </a:lnTo>
                <a:lnTo>
                  <a:pt x="0" y="0"/>
                </a:lnTo>
              </a:path>
            </a:pathLst>
          </a:custGeom>
          <a:solidFill>
            <a:srgbClr val="EAEAEA">
              <a:alpha val="100000"/>
            </a:srgbClr>
          </a:solidFill>
          <a:ln>
            <a:noFill/>
          </a:ln>
        </p:spPr>
      </p:sp>
      <p:sp>
        <p:nvSpPr>
          <p:cNvPr id="1049051" name="object 36"/>
          <p:cNvSpPr/>
          <p:nvPr/>
        </p:nvSpPr>
        <p:spPr>
          <a:xfrm>
            <a:off x="1327150" y="4725987"/>
            <a:ext cx="9826625" cy="255587"/>
          </a:xfrm>
          <a:custGeom>
            <a:avLst/>
            <a:gdLst/>
            <a:ahLst/>
            <a:cxnLst/>
            <a:rect l="0" t="0" r="r" b="b"/>
            <a:pathLst>
              <a:path w="8618220" h="280670">
                <a:moveTo>
                  <a:pt x="8618220" y="280415"/>
                </a:moveTo>
                <a:lnTo>
                  <a:pt x="8618220" y="0"/>
                </a:lnTo>
                <a:lnTo>
                  <a:pt x="0" y="0"/>
                </a:lnTo>
                <a:lnTo>
                  <a:pt x="0" y="280416"/>
                </a:lnTo>
                <a:lnTo>
                  <a:pt x="6857" y="280416"/>
                </a:lnTo>
                <a:lnTo>
                  <a:pt x="6857" y="12954"/>
                </a:lnTo>
                <a:lnTo>
                  <a:pt x="12953" y="6096"/>
                </a:lnTo>
                <a:lnTo>
                  <a:pt x="12953" y="12954"/>
                </a:lnTo>
                <a:lnTo>
                  <a:pt x="8605253" y="12953"/>
                </a:lnTo>
                <a:lnTo>
                  <a:pt x="8605253" y="6095"/>
                </a:lnTo>
                <a:lnTo>
                  <a:pt x="8612124" y="12953"/>
                </a:lnTo>
                <a:lnTo>
                  <a:pt x="8612124" y="280415"/>
                </a:lnTo>
                <a:lnTo>
                  <a:pt x="8618220" y="280415"/>
                </a:lnTo>
                <a:close/>
              </a:path>
              <a:path w="8618220" h="280670">
                <a:moveTo>
                  <a:pt x="12953" y="12954"/>
                </a:moveTo>
                <a:lnTo>
                  <a:pt x="12953" y="6096"/>
                </a:lnTo>
                <a:lnTo>
                  <a:pt x="6857" y="12954"/>
                </a:lnTo>
                <a:lnTo>
                  <a:pt x="12953" y="12954"/>
                </a:lnTo>
                <a:close/>
              </a:path>
              <a:path w="8618220" h="280670">
                <a:moveTo>
                  <a:pt x="12953" y="280416"/>
                </a:moveTo>
                <a:lnTo>
                  <a:pt x="12953" y="12954"/>
                </a:lnTo>
                <a:lnTo>
                  <a:pt x="6857" y="12954"/>
                </a:lnTo>
                <a:lnTo>
                  <a:pt x="6857" y="280416"/>
                </a:lnTo>
                <a:lnTo>
                  <a:pt x="12953" y="280416"/>
                </a:lnTo>
                <a:close/>
              </a:path>
              <a:path w="8618220" h="280670">
                <a:moveTo>
                  <a:pt x="8612124" y="12953"/>
                </a:moveTo>
                <a:lnTo>
                  <a:pt x="8605253" y="6095"/>
                </a:lnTo>
                <a:lnTo>
                  <a:pt x="8605253" y="12953"/>
                </a:lnTo>
                <a:lnTo>
                  <a:pt x="8612124" y="12953"/>
                </a:lnTo>
                <a:close/>
              </a:path>
              <a:path w="8618220" h="280670">
                <a:moveTo>
                  <a:pt x="8612124" y="280415"/>
                </a:moveTo>
                <a:lnTo>
                  <a:pt x="8612124" y="12953"/>
                </a:lnTo>
                <a:lnTo>
                  <a:pt x="8605253" y="12953"/>
                </a:lnTo>
                <a:lnTo>
                  <a:pt x="8605253" y="280415"/>
                </a:lnTo>
                <a:lnTo>
                  <a:pt x="8612124" y="280415"/>
                </a:lnTo>
              </a:path>
            </a:pathLst>
          </a:custGeom>
          <a:solidFill>
            <a:srgbClr val="0000FF">
              <a:alpha val="100000"/>
            </a:srgbClr>
          </a:solidFill>
          <a:ln>
            <a:noFill/>
          </a:ln>
        </p:spPr>
      </p:sp>
      <p:sp>
        <p:nvSpPr>
          <p:cNvPr id="1049052" name="object 37"/>
          <p:cNvSpPr/>
          <p:nvPr/>
        </p:nvSpPr>
        <p:spPr>
          <a:xfrm>
            <a:off x="1652587" y="4203700"/>
            <a:ext cx="935037" cy="136525"/>
          </a:xfrm>
          <a:custGeom>
            <a:avLst/>
            <a:gdLst/>
            <a:ahLst/>
            <a:cxnLst/>
            <a:rect l="0" t="0" r="r" b="b"/>
            <a:pathLst>
              <a:path w="819150" h="151129">
                <a:moveTo>
                  <a:pt x="30371" y="95249"/>
                </a:moveTo>
                <a:lnTo>
                  <a:pt x="30371" y="63938"/>
                </a:lnTo>
                <a:lnTo>
                  <a:pt x="24358" y="76476"/>
                </a:lnTo>
                <a:lnTo>
                  <a:pt x="13781" y="85151"/>
                </a:lnTo>
                <a:lnTo>
                  <a:pt x="0" y="88392"/>
                </a:lnTo>
                <a:lnTo>
                  <a:pt x="30371" y="95249"/>
                </a:lnTo>
                <a:close/>
              </a:path>
              <a:path w="819150" h="151129">
                <a:moveTo>
                  <a:pt x="60938" y="150876"/>
                </a:moveTo>
                <a:lnTo>
                  <a:pt x="60938" y="102150"/>
                </a:lnTo>
                <a:lnTo>
                  <a:pt x="56278" y="115398"/>
                </a:lnTo>
                <a:lnTo>
                  <a:pt x="48895" y="127120"/>
                </a:lnTo>
                <a:lnTo>
                  <a:pt x="39182" y="136923"/>
                </a:lnTo>
                <a:lnTo>
                  <a:pt x="27533" y="144412"/>
                </a:lnTo>
                <a:lnTo>
                  <a:pt x="14341" y="149194"/>
                </a:lnTo>
                <a:lnTo>
                  <a:pt x="0" y="150876"/>
                </a:lnTo>
                <a:lnTo>
                  <a:pt x="60938" y="150876"/>
                </a:lnTo>
                <a:close/>
              </a:path>
              <a:path w="819150" h="151129">
                <a:moveTo>
                  <a:pt x="819150" y="88392"/>
                </a:moveTo>
                <a:lnTo>
                  <a:pt x="819150" y="0"/>
                </a:lnTo>
                <a:lnTo>
                  <a:pt x="62483" y="0"/>
                </a:lnTo>
                <a:lnTo>
                  <a:pt x="62483" y="25146"/>
                </a:lnTo>
                <a:lnTo>
                  <a:pt x="11966" y="27653"/>
                </a:lnTo>
                <a:lnTo>
                  <a:pt x="21939" y="35250"/>
                </a:lnTo>
                <a:lnTo>
                  <a:pt x="28419" y="47494"/>
                </a:lnTo>
                <a:lnTo>
                  <a:pt x="30371" y="63938"/>
                </a:lnTo>
                <a:lnTo>
                  <a:pt x="30371" y="95249"/>
                </a:lnTo>
                <a:lnTo>
                  <a:pt x="60938" y="102150"/>
                </a:lnTo>
                <a:lnTo>
                  <a:pt x="60938" y="150876"/>
                </a:lnTo>
                <a:lnTo>
                  <a:pt x="755911" y="150876"/>
                </a:lnTo>
                <a:lnTo>
                  <a:pt x="770450" y="149212"/>
                </a:lnTo>
                <a:lnTo>
                  <a:pt x="805295" y="127378"/>
                </a:lnTo>
                <a:lnTo>
                  <a:pt x="817486" y="102649"/>
                </a:lnTo>
                <a:lnTo>
                  <a:pt x="819150" y="88392"/>
                </a:lnTo>
              </a:path>
            </a:pathLst>
          </a:custGeom>
          <a:solidFill>
            <a:srgbClr val="99FF99">
              <a:alpha val="100000"/>
            </a:srgbClr>
          </a:solidFill>
          <a:ln>
            <a:noFill/>
          </a:ln>
        </p:spPr>
      </p:sp>
      <p:sp>
        <p:nvSpPr>
          <p:cNvPr id="1049053" name="object 38"/>
          <p:cNvSpPr/>
          <p:nvPr/>
        </p:nvSpPr>
        <p:spPr>
          <a:xfrm>
            <a:off x="1582737" y="4227512"/>
            <a:ext cx="142875" cy="111125"/>
          </a:xfrm>
          <a:custGeom>
            <a:avLst/>
            <a:gdLst/>
            <a:ahLst/>
            <a:cxnLst/>
            <a:rect l="0" t="0" r="r" b="b"/>
            <a:pathLst>
              <a:path w="125094" h="123825">
                <a:moveTo>
                  <a:pt x="93402" y="29114"/>
                </a:moveTo>
                <a:lnTo>
                  <a:pt x="90428" y="17629"/>
                </a:lnTo>
                <a:lnTo>
                  <a:pt x="82576" y="8200"/>
                </a:lnTo>
                <a:lnTo>
                  <a:pt x="69840" y="1950"/>
                </a:lnTo>
                <a:lnTo>
                  <a:pt x="52213" y="0"/>
                </a:lnTo>
                <a:lnTo>
                  <a:pt x="39741" y="3415"/>
                </a:lnTo>
                <a:lnTo>
                  <a:pt x="10620" y="28679"/>
                </a:lnTo>
                <a:lnTo>
                  <a:pt x="0" y="73749"/>
                </a:lnTo>
                <a:lnTo>
                  <a:pt x="3676" y="85690"/>
                </a:lnTo>
                <a:lnTo>
                  <a:pt x="42911" y="119221"/>
                </a:lnTo>
                <a:lnTo>
                  <a:pt x="70585" y="123155"/>
                </a:lnTo>
                <a:lnTo>
                  <a:pt x="70585" y="61302"/>
                </a:lnTo>
                <a:lnTo>
                  <a:pt x="82425" y="54768"/>
                </a:lnTo>
                <a:lnTo>
                  <a:pt x="90457" y="43607"/>
                </a:lnTo>
                <a:lnTo>
                  <a:pt x="93402" y="29114"/>
                </a:lnTo>
                <a:close/>
              </a:path>
              <a:path w="125094" h="123825">
                <a:moveTo>
                  <a:pt x="124673" y="62460"/>
                </a:moveTo>
                <a:lnTo>
                  <a:pt x="70585" y="61302"/>
                </a:lnTo>
                <a:lnTo>
                  <a:pt x="70585" y="123155"/>
                </a:lnTo>
                <a:lnTo>
                  <a:pt x="75948" y="123399"/>
                </a:lnTo>
                <a:lnTo>
                  <a:pt x="89196" y="118739"/>
                </a:lnTo>
                <a:lnTo>
                  <a:pt x="118210" y="89994"/>
                </a:lnTo>
                <a:lnTo>
                  <a:pt x="124673" y="62460"/>
                </a:lnTo>
              </a:path>
            </a:pathLst>
          </a:custGeom>
          <a:solidFill>
            <a:srgbClr val="7BCD7B">
              <a:alpha val="100000"/>
            </a:srgbClr>
          </a:solidFill>
          <a:ln>
            <a:noFill/>
          </a:ln>
        </p:spPr>
      </p:sp>
      <p:sp>
        <p:nvSpPr>
          <p:cNvPr id="1049054" name="object 39"/>
          <p:cNvSpPr/>
          <p:nvPr/>
        </p:nvSpPr>
        <p:spPr>
          <a:xfrm>
            <a:off x="1574800" y="4203700"/>
            <a:ext cx="1019175" cy="142875"/>
          </a:xfrm>
          <a:custGeom>
            <a:avLst/>
            <a:gdLst/>
            <a:ahLst/>
            <a:cxnLst/>
            <a:rect l="0" t="0" r="r" b="b"/>
            <a:pathLst>
              <a:path w="894714" h="158114">
                <a:moveTo>
                  <a:pt x="69343" y="19049"/>
                </a:moveTo>
                <a:lnTo>
                  <a:pt x="24676" y="35099"/>
                </a:lnTo>
                <a:lnTo>
                  <a:pt x="1618" y="73217"/>
                </a:lnTo>
                <a:lnTo>
                  <a:pt x="0" y="84340"/>
                </a:lnTo>
                <a:lnTo>
                  <a:pt x="191" y="95606"/>
                </a:lnTo>
                <a:lnTo>
                  <a:pt x="2268" y="106768"/>
                </a:lnTo>
                <a:lnTo>
                  <a:pt x="6308" y="117579"/>
                </a:lnTo>
                <a:lnTo>
                  <a:pt x="12385" y="127792"/>
                </a:lnTo>
                <a:lnTo>
                  <a:pt x="12597" y="128035"/>
                </a:lnTo>
                <a:lnTo>
                  <a:pt x="12597" y="91741"/>
                </a:lnTo>
                <a:lnTo>
                  <a:pt x="13019" y="80513"/>
                </a:lnTo>
                <a:lnTo>
                  <a:pt x="35529" y="42612"/>
                </a:lnTo>
                <a:lnTo>
                  <a:pt x="64009" y="32003"/>
                </a:lnTo>
                <a:lnTo>
                  <a:pt x="68581" y="31350"/>
                </a:lnTo>
                <a:lnTo>
                  <a:pt x="69343" y="19049"/>
                </a:lnTo>
                <a:close/>
              </a:path>
              <a:path w="894714" h="158114">
                <a:moveTo>
                  <a:pt x="69343" y="157733"/>
                </a:moveTo>
                <a:lnTo>
                  <a:pt x="68581" y="144779"/>
                </a:lnTo>
                <a:lnTo>
                  <a:pt x="62485" y="144684"/>
                </a:lnTo>
                <a:lnTo>
                  <a:pt x="57151" y="144017"/>
                </a:lnTo>
                <a:lnTo>
                  <a:pt x="18681" y="113849"/>
                </a:lnTo>
                <a:lnTo>
                  <a:pt x="12597" y="91741"/>
                </a:lnTo>
                <a:lnTo>
                  <a:pt x="12597" y="128035"/>
                </a:lnTo>
                <a:lnTo>
                  <a:pt x="42673" y="152399"/>
                </a:lnTo>
                <a:lnTo>
                  <a:pt x="55627" y="156209"/>
                </a:lnTo>
                <a:lnTo>
                  <a:pt x="69343" y="157733"/>
                </a:lnTo>
                <a:close/>
              </a:path>
              <a:path w="894714" h="158114">
                <a:moveTo>
                  <a:pt x="97283" y="81533"/>
                </a:moveTo>
                <a:lnTo>
                  <a:pt x="68581" y="81533"/>
                </a:lnTo>
                <a:lnTo>
                  <a:pt x="65533" y="82295"/>
                </a:lnTo>
                <a:lnTo>
                  <a:pt x="62485" y="84581"/>
                </a:lnTo>
                <a:lnTo>
                  <a:pt x="62485" y="88391"/>
                </a:lnTo>
                <a:lnTo>
                  <a:pt x="63247" y="91439"/>
                </a:lnTo>
                <a:lnTo>
                  <a:pt x="65533" y="94487"/>
                </a:lnTo>
                <a:lnTo>
                  <a:pt x="73153" y="94487"/>
                </a:lnTo>
                <a:lnTo>
                  <a:pt x="80773" y="92963"/>
                </a:lnTo>
                <a:lnTo>
                  <a:pt x="83821" y="91439"/>
                </a:lnTo>
                <a:lnTo>
                  <a:pt x="84583" y="91439"/>
                </a:lnTo>
                <a:lnTo>
                  <a:pt x="89917" y="88391"/>
                </a:lnTo>
                <a:lnTo>
                  <a:pt x="90679" y="87629"/>
                </a:lnTo>
                <a:lnTo>
                  <a:pt x="95251" y="83819"/>
                </a:lnTo>
                <a:lnTo>
                  <a:pt x="96013" y="83819"/>
                </a:lnTo>
                <a:lnTo>
                  <a:pt x="96013" y="83057"/>
                </a:lnTo>
                <a:lnTo>
                  <a:pt x="97283" y="81533"/>
                </a:lnTo>
                <a:close/>
              </a:path>
              <a:path w="894714" h="158114">
                <a:moveTo>
                  <a:pt x="96648" y="31241"/>
                </a:moveTo>
                <a:lnTo>
                  <a:pt x="96013" y="30479"/>
                </a:lnTo>
                <a:lnTo>
                  <a:pt x="96013" y="29717"/>
                </a:lnTo>
                <a:lnTo>
                  <a:pt x="95251" y="29717"/>
                </a:lnTo>
                <a:lnTo>
                  <a:pt x="90679" y="25907"/>
                </a:lnTo>
                <a:lnTo>
                  <a:pt x="90679" y="25145"/>
                </a:lnTo>
                <a:lnTo>
                  <a:pt x="89917" y="25145"/>
                </a:lnTo>
                <a:lnTo>
                  <a:pt x="84583" y="22097"/>
                </a:lnTo>
                <a:lnTo>
                  <a:pt x="83821" y="22097"/>
                </a:lnTo>
                <a:lnTo>
                  <a:pt x="80011" y="20573"/>
                </a:lnTo>
                <a:lnTo>
                  <a:pt x="72391" y="19049"/>
                </a:lnTo>
                <a:lnTo>
                  <a:pt x="69343" y="19049"/>
                </a:lnTo>
                <a:lnTo>
                  <a:pt x="68581" y="31241"/>
                </a:lnTo>
                <a:lnTo>
                  <a:pt x="96648" y="31241"/>
                </a:lnTo>
                <a:close/>
              </a:path>
              <a:path w="894714" h="158114">
                <a:moveTo>
                  <a:pt x="68899" y="31305"/>
                </a:moveTo>
                <a:lnTo>
                  <a:pt x="68581" y="31241"/>
                </a:lnTo>
                <a:lnTo>
                  <a:pt x="68899" y="31305"/>
                </a:lnTo>
                <a:close/>
              </a:path>
              <a:path w="894714" h="158114">
                <a:moveTo>
                  <a:pt x="108811" y="144779"/>
                </a:moveTo>
                <a:lnTo>
                  <a:pt x="68581" y="144779"/>
                </a:lnTo>
                <a:lnTo>
                  <a:pt x="69343" y="157733"/>
                </a:lnTo>
                <a:lnTo>
                  <a:pt x="80901" y="156438"/>
                </a:lnTo>
                <a:lnTo>
                  <a:pt x="94216" y="152885"/>
                </a:lnTo>
                <a:lnTo>
                  <a:pt x="106435" y="146660"/>
                </a:lnTo>
                <a:lnTo>
                  <a:pt x="108811" y="144779"/>
                </a:lnTo>
                <a:close/>
              </a:path>
              <a:path w="894714" h="158114">
                <a:moveTo>
                  <a:pt x="100585" y="78485"/>
                </a:moveTo>
                <a:lnTo>
                  <a:pt x="100585" y="35051"/>
                </a:lnTo>
                <a:lnTo>
                  <a:pt x="99823" y="35051"/>
                </a:lnTo>
                <a:lnTo>
                  <a:pt x="96648" y="31241"/>
                </a:lnTo>
                <a:lnTo>
                  <a:pt x="68899" y="31305"/>
                </a:lnTo>
                <a:lnTo>
                  <a:pt x="72391" y="32003"/>
                </a:lnTo>
                <a:lnTo>
                  <a:pt x="74677" y="32003"/>
                </a:lnTo>
                <a:lnTo>
                  <a:pt x="79249" y="33527"/>
                </a:lnTo>
                <a:lnTo>
                  <a:pt x="79249" y="33854"/>
                </a:lnTo>
                <a:lnTo>
                  <a:pt x="83821" y="35813"/>
                </a:lnTo>
                <a:lnTo>
                  <a:pt x="83821" y="36448"/>
                </a:lnTo>
                <a:lnTo>
                  <a:pt x="86869" y="38988"/>
                </a:lnTo>
                <a:lnTo>
                  <a:pt x="87631" y="39623"/>
                </a:lnTo>
                <a:lnTo>
                  <a:pt x="87631" y="39776"/>
                </a:lnTo>
                <a:lnTo>
                  <a:pt x="89917" y="42519"/>
                </a:lnTo>
                <a:lnTo>
                  <a:pt x="89917" y="41909"/>
                </a:lnTo>
                <a:lnTo>
                  <a:pt x="92965" y="47243"/>
                </a:lnTo>
                <a:lnTo>
                  <a:pt x="92965" y="49529"/>
                </a:lnTo>
                <a:lnTo>
                  <a:pt x="95277" y="54889"/>
                </a:lnTo>
                <a:lnTo>
                  <a:pt x="95277" y="81533"/>
                </a:lnTo>
                <a:lnTo>
                  <a:pt x="97283" y="81533"/>
                </a:lnTo>
                <a:lnTo>
                  <a:pt x="99823" y="78485"/>
                </a:lnTo>
                <a:lnTo>
                  <a:pt x="100585" y="78485"/>
                </a:lnTo>
                <a:close/>
              </a:path>
              <a:path w="894714" h="158114">
                <a:moveTo>
                  <a:pt x="894589" y="95249"/>
                </a:moveTo>
                <a:lnTo>
                  <a:pt x="894589" y="0"/>
                </a:lnTo>
                <a:lnTo>
                  <a:pt x="881635" y="0"/>
                </a:lnTo>
                <a:lnTo>
                  <a:pt x="881635" y="94487"/>
                </a:lnTo>
                <a:lnTo>
                  <a:pt x="877787" y="109236"/>
                </a:lnTo>
                <a:lnTo>
                  <a:pt x="851917" y="137921"/>
                </a:lnTo>
                <a:lnTo>
                  <a:pt x="108811" y="144779"/>
                </a:lnTo>
                <a:lnTo>
                  <a:pt x="106435" y="146660"/>
                </a:lnTo>
                <a:lnTo>
                  <a:pt x="94216" y="152885"/>
                </a:lnTo>
                <a:lnTo>
                  <a:pt x="80901" y="156438"/>
                </a:lnTo>
                <a:lnTo>
                  <a:pt x="69343" y="157733"/>
                </a:lnTo>
                <a:lnTo>
                  <a:pt x="825247" y="157733"/>
                </a:lnTo>
                <a:lnTo>
                  <a:pt x="865260" y="145006"/>
                </a:lnTo>
                <a:lnTo>
                  <a:pt x="889344" y="114688"/>
                </a:lnTo>
                <a:lnTo>
                  <a:pt x="893065" y="102107"/>
                </a:lnTo>
                <a:lnTo>
                  <a:pt x="894589" y="95249"/>
                </a:lnTo>
                <a:close/>
              </a:path>
              <a:path w="894714" h="158114">
                <a:moveTo>
                  <a:pt x="131827" y="19049"/>
                </a:moveTo>
                <a:lnTo>
                  <a:pt x="72391" y="19049"/>
                </a:lnTo>
                <a:lnTo>
                  <a:pt x="80011" y="20573"/>
                </a:lnTo>
                <a:lnTo>
                  <a:pt x="83821" y="22097"/>
                </a:lnTo>
                <a:lnTo>
                  <a:pt x="84583" y="22097"/>
                </a:lnTo>
                <a:lnTo>
                  <a:pt x="89917" y="25145"/>
                </a:lnTo>
                <a:lnTo>
                  <a:pt x="90679" y="25145"/>
                </a:lnTo>
                <a:lnTo>
                  <a:pt x="90679" y="25907"/>
                </a:lnTo>
                <a:lnTo>
                  <a:pt x="95251" y="29717"/>
                </a:lnTo>
                <a:lnTo>
                  <a:pt x="96013" y="29717"/>
                </a:lnTo>
                <a:lnTo>
                  <a:pt x="96013" y="30479"/>
                </a:lnTo>
                <a:lnTo>
                  <a:pt x="96648" y="31241"/>
                </a:lnTo>
                <a:lnTo>
                  <a:pt x="125731" y="31241"/>
                </a:lnTo>
                <a:lnTo>
                  <a:pt x="125731" y="25145"/>
                </a:lnTo>
                <a:lnTo>
                  <a:pt x="131827" y="19049"/>
                </a:lnTo>
                <a:close/>
              </a:path>
              <a:path w="894714" h="158114">
                <a:moveTo>
                  <a:pt x="125771" y="89233"/>
                </a:moveTo>
                <a:lnTo>
                  <a:pt x="125766" y="81533"/>
                </a:lnTo>
                <a:lnTo>
                  <a:pt x="97283" y="81533"/>
                </a:lnTo>
                <a:lnTo>
                  <a:pt x="96013" y="83057"/>
                </a:lnTo>
                <a:lnTo>
                  <a:pt x="96013" y="83819"/>
                </a:lnTo>
                <a:lnTo>
                  <a:pt x="95251" y="83819"/>
                </a:lnTo>
                <a:lnTo>
                  <a:pt x="90679" y="87629"/>
                </a:lnTo>
                <a:lnTo>
                  <a:pt x="89917" y="88391"/>
                </a:lnTo>
                <a:lnTo>
                  <a:pt x="84583" y="91439"/>
                </a:lnTo>
                <a:lnTo>
                  <a:pt x="83821" y="91439"/>
                </a:lnTo>
                <a:lnTo>
                  <a:pt x="80773" y="92963"/>
                </a:lnTo>
                <a:lnTo>
                  <a:pt x="73153" y="94487"/>
                </a:lnTo>
                <a:lnTo>
                  <a:pt x="125092" y="94487"/>
                </a:lnTo>
                <a:lnTo>
                  <a:pt x="125771" y="89233"/>
                </a:lnTo>
                <a:close/>
              </a:path>
              <a:path w="894714" h="158114">
                <a:moveTo>
                  <a:pt x="79249" y="81533"/>
                </a:moveTo>
                <a:lnTo>
                  <a:pt x="79249" y="80009"/>
                </a:lnTo>
                <a:lnTo>
                  <a:pt x="76201" y="80771"/>
                </a:lnTo>
                <a:lnTo>
                  <a:pt x="73915" y="81533"/>
                </a:lnTo>
                <a:lnTo>
                  <a:pt x="79249" y="81533"/>
                </a:lnTo>
                <a:close/>
              </a:path>
              <a:path w="894714" h="158114">
                <a:moveTo>
                  <a:pt x="131827" y="117675"/>
                </a:moveTo>
                <a:lnTo>
                  <a:pt x="131827" y="94487"/>
                </a:lnTo>
                <a:lnTo>
                  <a:pt x="125092" y="94487"/>
                </a:lnTo>
                <a:lnTo>
                  <a:pt x="124026" y="102739"/>
                </a:lnTo>
                <a:lnTo>
                  <a:pt x="118921" y="115285"/>
                </a:lnTo>
                <a:lnTo>
                  <a:pt x="110982" y="126318"/>
                </a:lnTo>
                <a:lnTo>
                  <a:pt x="100737" y="135282"/>
                </a:lnTo>
                <a:lnTo>
                  <a:pt x="88714" y="141621"/>
                </a:lnTo>
                <a:lnTo>
                  <a:pt x="75439" y="144779"/>
                </a:lnTo>
                <a:lnTo>
                  <a:pt x="108811" y="144779"/>
                </a:lnTo>
                <a:lnTo>
                  <a:pt x="117204" y="138134"/>
                </a:lnTo>
                <a:lnTo>
                  <a:pt x="126167" y="127675"/>
                </a:lnTo>
                <a:lnTo>
                  <a:pt x="131827" y="117675"/>
                </a:lnTo>
                <a:close/>
              </a:path>
              <a:path w="894714" h="158114">
                <a:moveTo>
                  <a:pt x="79249" y="33854"/>
                </a:moveTo>
                <a:lnTo>
                  <a:pt x="79249" y="33527"/>
                </a:lnTo>
                <a:lnTo>
                  <a:pt x="78487" y="33527"/>
                </a:lnTo>
                <a:lnTo>
                  <a:pt x="79249" y="33854"/>
                </a:lnTo>
                <a:close/>
              </a:path>
              <a:path w="894714" h="158114">
                <a:moveTo>
                  <a:pt x="83821" y="76961"/>
                </a:moveTo>
                <a:lnTo>
                  <a:pt x="78487" y="80009"/>
                </a:lnTo>
                <a:lnTo>
                  <a:pt x="79249" y="80009"/>
                </a:lnTo>
                <a:lnTo>
                  <a:pt x="79249" y="81533"/>
                </a:lnTo>
                <a:lnTo>
                  <a:pt x="83059" y="81533"/>
                </a:lnTo>
                <a:lnTo>
                  <a:pt x="83059" y="77723"/>
                </a:lnTo>
                <a:lnTo>
                  <a:pt x="83821" y="76961"/>
                </a:lnTo>
                <a:close/>
              </a:path>
              <a:path w="894714" h="158114">
                <a:moveTo>
                  <a:pt x="83821" y="36448"/>
                </a:moveTo>
                <a:lnTo>
                  <a:pt x="83821" y="35813"/>
                </a:lnTo>
                <a:lnTo>
                  <a:pt x="83059" y="35813"/>
                </a:lnTo>
                <a:lnTo>
                  <a:pt x="83821" y="36448"/>
                </a:lnTo>
                <a:close/>
              </a:path>
              <a:path w="894714" h="158114">
                <a:moveTo>
                  <a:pt x="87631" y="81533"/>
                </a:moveTo>
                <a:lnTo>
                  <a:pt x="87631" y="73913"/>
                </a:lnTo>
                <a:lnTo>
                  <a:pt x="86869" y="74675"/>
                </a:lnTo>
                <a:lnTo>
                  <a:pt x="83059" y="77723"/>
                </a:lnTo>
                <a:lnTo>
                  <a:pt x="83059" y="81533"/>
                </a:lnTo>
                <a:lnTo>
                  <a:pt x="87631" y="81533"/>
                </a:lnTo>
                <a:close/>
              </a:path>
              <a:path w="894714" h="158114">
                <a:moveTo>
                  <a:pt x="87631" y="39623"/>
                </a:moveTo>
                <a:lnTo>
                  <a:pt x="86869" y="38861"/>
                </a:lnTo>
                <a:lnTo>
                  <a:pt x="87216" y="39277"/>
                </a:lnTo>
                <a:lnTo>
                  <a:pt x="87631" y="39623"/>
                </a:lnTo>
                <a:close/>
              </a:path>
              <a:path w="894714" h="158114">
                <a:moveTo>
                  <a:pt x="87216" y="39277"/>
                </a:moveTo>
                <a:lnTo>
                  <a:pt x="86869" y="38861"/>
                </a:lnTo>
                <a:lnTo>
                  <a:pt x="87216" y="39277"/>
                </a:lnTo>
                <a:close/>
              </a:path>
              <a:path w="894714" h="158114">
                <a:moveTo>
                  <a:pt x="87216" y="74260"/>
                </a:moveTo>
                <a:lnTo>
                  <a:pt x="86869" y="74548"/>
                </a:lnTo>
                <a:lnTo>
                  <a:pt x="87216" y="74260"/>
                </a:lnTo>
                <a:close/>
              </a:path>
              <a:path w="894714" h="158114">
                <a:moveTo>
                  <a:pt x="87631" y="73913"/>
                </a:moveTo>
                <a:lnTo>
                  <a:pt x="87216" y="74260"/>
                </a:lnTo>
                <a:lnTo>
                  <a:pt x="86869" y="74675"/>
                </a:lnTo>
                <a:lnTo>
                  <a:pt x="87631" y="73913"/>
                </a:lnTo>
                <a:close/>
              </a:path>
              <a:path w="894714" h="158114">
                <a:moveTo>
                  <a:pt x="87631" y="39776"/>
                </a:moveTo>
                <a:lnTo>
                  <a:pt x="87631" y="39623"/>
                </a:lnTo>
                <a:lnTo>
                  <a:pt x="87216" y="39277"/>
                </a:lnTo>
                <a:lnTo>
                  <a:pt x="87631" y="39776"/>
                </a:lnTo>
                <a:close/>
              </a:path>
              <a:path w="894714" h="158114">
                <a:moveTo>
                  <a:pt x="90679" y="70103"/>
                </a:moveTo>
                <a:lnTo>
                  <a:pt x="87216" y="74260"/>
                </a:lnTo>
                <a:lnTo>
                  <a:pt x="87631" y="73913"/>
                </a:lnTo>
                <a:lnTo>
                  <a:pt x="87631" y="81533"/>
                </a:lnTo>
                <a:lnTo>
                  <a:pt x="89917" y="81533"/>
                </a:lnTo>
                <a:lnTo>
                  <a:pt x="89917" y="71627"/>
                </a:lnTo>
                <a:lnTo>
                  <a:pt x="90679" y="70103"/>
                </a:lnTo>
                <a:close/>
              </a:path>
              <a:path w="894714" h="158114">
                <a:moveTo>
                  <a:pt x="90679" y="43433"/>
                </a:moveTo>
                <a:lnTo>
                  <a:pt x="89917" y="41909"/>
                </a:lnTo>
                <a:lnTo>
                  <a:pt x="89917" y="42519"/>
                </a:lnTo>
                <a:lnTo>
                  <a:pt x="90679" y="43433"/>
                </a:lnTo>
                <a:close/>
              </a:path>
              <a:path w="894714" h="158114">
                <a:moveTo>
                  <a:pt x="92965" y="81533"/>
                </a:moveTo>
                <a:lnTo>
                  <a:pt x="92965" y="66293"/>
                </a:lnTo>
                <a:lnTo>
                  <a:pt x="89917" y="71627"/>
                </a:lnTo>
                <a:lnTo>
                  <a:pt x="89917" y="81533"/>
                </a:lnTo>
                <a:lnTo>
                  <a:pt x="92965" y="81533"/>
                </a:lnTo>
                <a:close/>
              </a:path>
              <a:path w="894714" h="158114">
                <a:moveTo>
                  <a:pt x="92965" y="49529"/>
                </a:moveTo>
                <a:lnTo>
                  <a:pt x="92965" y="47243"/>
                </a:lnTo>
                <a:lnTo>
                  <a:pt x="92203" y="46481"/>
                </a:lnTo>
                <a:lnTo>
                  <a:pt x="92965" y="49529"/>
                </a:lnTo>
                <a:close/>
              </a:path>
              <a:path w="894714" h="158114">
                <a:moveTo>
                  <a:pt x="95277" y="81533"/>
                </a:moveTo>
                <a:lnTo>
                  <a:pt x="95277" y="54889"/>
                </a:lnTo>
                <a:lnTo>
                  <a:pt x="95023" y="59359"/>
                </a:lnTo>
                <a:lnTo>
                  <a:pt x="92965" y="64769"/>
                </a:lnTo>
                <a:lnTo>
                  <a:pt x="92203" y="67055"/>
                </a:lnTo>
                <a:lnTo>
                  <a:pt x="92965" y="66293"/>
                </a:lnTo>
                <a:lnTo>
                  <a:pt x="92965" y="81533"/>
                </a:lnTo>
                <a:lnTo>
                  <a:pt x="95277" y="81533"/>
                </a:lnTo>
                <a:close/>
              </a:path>
              <a:path w="894714" h="158114">
                <a:moveTo>
                  <a:pt x="104395" y="71627"/>
                </a:moveTo>
                <a:lnTo>
                  <a:pt x="104395" y="41909"/>
                </a:lnTo>
                <a:lnTo>
                  <a:pt x="103633" y="41909"/>
                </a:lnTo>
                <a:lnTo>
                  <a:pt x="103633" y="41147"/>
                </a:lnTo>
                <a:lnTo>
                  <a:pt x="100585" y="35813"/>
                </a:lnTo>
                <a:lnTo>
                  <a:pt x="100585" y="77723"/>
                </a:lnTo>
                <a:lnTo>
                  <a:pt x="103633" y="71627"/>
                </a:lnTo>
                <a:lnTo>
                  <a:pt x="104395" y="71627"/>
                </a:lnTo>
                <a:close/>
              </a:path>
              <a:path w="894714" h="158114">
                <a:moveTo>
                  <a:pt x="106681" y="64007"/>
                </a:moveTo>
                <a:lnTo>
                  <a:pt x="106681" y="52577"/>
                </a:lnTo>
                <a:lnTo>
                  <a:pt x="105157" y="44957"/>
                </a:lnTo>
                <a:lnTo>
                  <a:pt x="104395" y="42671"/>
                </a:lnTo>
                <a:lnTo>
                  <a:pt x="104395" y="70865"/>
                </a:lnTo>
                <a:lnTo>
                  <a:pt x="105157" y="67817"/>
                </a:lnTo>
                <a:lnTo>
                  <a:pt x="106681" y="64007"/>
                </a:lnTo>
                <a:close/>
              </a:path>
              <a:path w="894714" h="158114">
                <a:moveTo>
                  <a:pt x="125771" y="94487"/>
                </a:moveTo>
                <a:lnTo>
                  <a:pt x="125771" y="89233"/>
                </a:lnTo>
                <a:lnTo>
                  <a:pt x="125092" y="94487"/>
                </a:lnTo>
                <a:lnTo>
                  <a:pt x="125771" y="94487"/>
                </a:lnTo>
                <a:close/>
              </a:path>
              <a:path w="894714" h="158114">
                <a:moveTo>
                  <a:pt x="138685" y="25145"/>
                </a:moveTo>
                <a:lnTo>
                  <a:pt x="138685" y="0"/>
                </a:lnTo>
                <a:lnTo>
                  <a:pt x="125731" y="0"/>
                </a:lnTo>
                <a:lnTo>
                  <a:pt x="125731" y="19049"/>
                </a:lnTo>
                <a:lnTo>
                  <a:pt x="131827" y="19049"/>
                </a:lnTo>
                <a:lnTo>
                  <a:pt x="131827" y="25145"/>
                </a:lnTo>
                <a:lnTo>
                  <a:pt x="138685" y="25145"/>
                </a:lnTo>
                <a:close/>
              </a:path>
              <a:path w="894714" h="158114">
                <a:moveTo>
                  <a:pt x="131827" y="25145"/>
                </a:moveTo>
                <a:lnTo>
                  <a:pt x="131827" y="19049"/>
                </a:lnTo>
                <a:lnTo>
                  <a:pt x="125731" y="25145"/>
                </a:lnTo>
                <a:lnTo>
                  <a:pt x="131827" y="25145"/>
                </a:lnTo>
                <a:close/>
              </a:path>
              <a:path w="894714" h="158114">
                <a:moveTo>
                  <a:pt x="138685" y="28955"/>
                </a:moveTo>
                <a:lnTo>
                  <a:pt x="138685" y="25145"/>
                </a:lnTo>
                <a:lnTo>
                  <a:pt x="125731" y="25145"/>
                </a:lnTo>
                <a:lnTo>
                  <a:pt x="125735" y="31241"/>
                </a:lnTo>
                <a:lnTo>
                  <a:pt x="135637" y="31241"/>
                </a:lnTo>
                <a:lnTo>
                  <a:pt x="138685" y="28955"/>
                </a:lnTo>
                <a:close/>
              </a:path>
              <a:path w="894714" h="158114">
                <a:moveTo>
                  <a:pt x="125735" y="31241"/>
                </a:moveTo>
                <a:lnTo>
                  <a:pt x="125731" y="25145"/>
                </a:lnTo>
                <a:lnTo>
                  <a:pt x="125731" y="31241"/>
                </a:lnTo>
                <a:close/>
              </a:path>
              <a:path w="894714" h="158114">
                <a:moveTo>
                  <a:pt x="138685" y="88391"/>
                </a:moveTo>
                <a:lnTo>
                  <a:pt x="138685" y="28955"/>
                </a:lnTo>
                <a:lnTo>
                  <a:pt x="135637" y="31241"/>
                </a:lnTo>
                <a:lnTo>
                  <a:pt x="125735" y="31241"/>
                </a:lnTo>
                <a:lnTo>
                  <a:pt x="125766" y="81533"/>
                </a:lnTo>
                <a:lnTo>
                  <a:pt x="131827" y="81533"/>
                </a:lnTo>
                <a:lnTo>
                  <a:pt x="131827" y="117675"/>
                </a:lnTo>
                <a:lnTo>
                  <a:pt x="132972" y="115653"/>
                </a:lnTo>
                <a:lnTo>
                  <a:pt x="137263" y="102435"/>
                </a:lnTo>
                <a:lnTo>
                  <a:pt x="138685" y="88391"/>
                </a:lnTo>
                <a:close/>
              </a:path>
              <a:path w="894714" h="158114">
                <a:moveTo>
                  <a:pt x="131827" y="94487"/>
                </a:moveTo>
                <a:lnTo>
                  <a:pt x="131827" y="81533"/>
                </a:lnTo>
                <a:lnTo>
                  <a:pt x="125766" y="81533"/>
                </a:lnTo>
                <a:lnTo>
                  <a:pt x="125771" y="94487"/>
                </a:lnTo>
                <a:lnTo>
                  <a:pt x="131827" y="94487"/>
                </a:lnTo>
              </a:path>
            </a:pathLst>
          </a:custGeom>
          <a:solidFill>
            <a:srgbClr val="080808">
              <a:alpha val="100000"/>
            </a:srgbClr>
          </a:solidFill>
          <a:ln>
            <a:noFill/>
          </a:ln>
        </p:spPr>
      </p:sp>
      <p:sp>
        <p:nvSpPr>
          <p:cNvPr id="1049055" name="object 40"/>
          <p:cNvSpPr/>
          <p:nvPr/>
        </p:nvSpPr>
        <p:spPr>
          <a:xfrm>
            <a:off x="882650" y="4979987"/>
            <a:ext cx="10426700" cy="777875"/>
          </a:xfrm>
          <a:prstGeom prst="rect">
            <a:avLst/>
          </a:prstGeom>
          <a:blipFill rotWithShape="1">
            <a:blip r:embed="rId11">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9056" name="object 41"/>
          <p:cNvSpPr/>
          <p:nvPr/>
        </p:nvSpPr>
        <p:spPr>
          <a:xfrm>
            <a:off x="1335087" y="4979987"/>
            <a:ext cx="9812338" cy="777875"/>
          </a:xfrm>
          <a:custGeom>
            <a:avLst/>
            <a:gdLst/>
            <a:ahLst/>
            <a:cxnLst/>
            <a:rect l="0" t="0" r="r" b="b"/>
            <a:pathLst>
              <a:path w="8605520" h="858520">
                <a:moveTo>
                  <a:pt x="0" y="0"/>
                </a:moveTo>
                <a:lnTo>
                  <a:pt x="0" y="858012"/>
                </a:lnTo>
                <a:lnTo>
                  <a:pt x="8605266" y="858012"/>
                </a:lnTo>
                <a:lnTo>
                  <a:pt x="8605266" y="0"/>
                </a:lnTo>
                <a:lnTo>
                  <a:pt x="0" y="0"/>
                </a:lnTo>
              </a:path>
            </a:pathLst>
          </a:custGeom>
          <a:solidFill>
            <a:srgbClr val="EAEAEA">
              <a:alpha val="100000"/>
            </a:srgbClr>
          </a:solidFill>
          <a:ln>
            <a:noFill/>
          </a:ln>
        </p:spPr>
      </p:sp>
      <p:sp>
        <p:nvSpPr>
          <p:cNvPr id="1049057" name="object 42"/>
          <p:cNvSpPr/>
          <p:nvPr/>
        </p:nvSpPr>
        <p:spPr>
          <a:xfrm>
            <a:off x="1335087" y="4979987"/>
            <a:ext cx="0" cy="777875"/>
          </a:xfrm>
          <a:custGeom>
            <a:avLst/>
            <a:gdLst/>
            <a:ahLst/>
            <a:cxnLst/>
            <a:rect l="0" t="0" r="r" b="b"/>
            <a:pathLst>
              <a:path h="857250">
                <a:moveTo>
                  <a:pt x="0" y="0"/>
                </a:moveTo>
                <a:lnTo>
                  <a:pt x="0" y="857250"/>
                </a:lnTo>
              </a:path>
            </a:pathLst>
          </a:custGeom>
          <a:noFill/>
          <a:ln w="14223" cap="flat" cmpd="sng">
            <a:solidFill>
              <a:srgbClr val="0000FF">
                <a:alpha val="100000"/>
              </a:srgbClr>
            </a:solidFill>
            <a:prstDash val="solid"/>
            <a:round/>
          </a:ln>
        </p:spPr>
      </p:sp>
      <p:sp>
        <p:nvSpPr>
          <p:cNvPr id="1049058" name="object 43"/>
          <p:cNvSpPr/>
          <p:nvPr/>
        </p:nvSpPr>
        <p:spPr>
          <a:xfrm>
            <a:off x="11145838" y="4979987"/>
            <a:ext cx="0" cy="777875"/>
          </a:xfrm>
          <a:custGeom>
            <a:avLst/>
            <a:gdLst/>
            <a:ahLst/>
            <a:cxnLst/>
            <a:rect l="0" t="0" r="r" b="b"/>
            <a:pathLst>
              <a:path h="857250">
                <a:moveTo>
                  <a:pt x="0" y="0"/>
                </a:moveTo>
                <a:lnTo>
                  <a:pt x="0" y="857250"/>
                </a:lnTo>
              </a:path>
            </a:pathLst>
          </a:custGeom>
          <a:noFill/>
          <a:ln w="14236" cap="flat" cmpd="sng">
            <a:solidFill>
              <a:srgbClr val="0000FF">
                <a:alpha val="100000"/>
              </a:srgbClr>
            </a:solidFill>
            <a:prstDash val="solid"/>
            <a:round/>
          </a:ln>
        </p:spPr>
      </p:sp>
      <p:sp>
        <p:nvSpPr>
          <p:cNvPr id="1049059" name="object 44"/>
          <p:cNvSpPr/>
          <p:nvPr/>
        </p:nvSpPr>
        <p:spPr>
          <a:xfrm>
            <a:off x="882650" y="5757862"/>
            <a:ext cx="10426700" cy="777875"/>
          </a:xfrm>
          <a:prstGeom prst="rect">
            <a:avLst/>
          </a:prstGeom>
          <a:blipFill rotWithShape="1">
            <a:blip r:embed="rId12">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9060" name="object 45"/>
          <p:cNvSpPr/>
          <p:nvPr/>
        </p:nvSpPr>
        <p:spPr>
          <a:xfrm>
            <a:off x="1335087" y="5757862"/>
            <a:ext cx="9812338" cy="465137"/>
          </a:xfrm>
          <a:custGeom>
            <a:avLst/>
            <a:gdLst/>
            <a:ahLst/>
            <a:cxnLst/>
            <a:rect l="0" t="0" r="r" b="b"/>
            <a:pathLst>
              <a:path w="8605520" h="513079">
                <a:moveTo>
                  <a:pt x="0" y="0"/>
                </a:moveTo>
                <a:lnTo>
                  <a:pt x="0" y="512826"/>
                </a:lnTo>
                <a:lnTo>
                  <a:pt x="8605266" y="512826"/>
                </a:lnTo>
                <a:lnTo>
                  <a:pt x="8605266" y="0"/>
                </a:lnTo>
                <a:lnTo>
                  <a:pt x="0" y="0"/>
                </a:lnTo>
              </a:path>
            </a:pathLst>
          </a:custGeom>
          <a:solidFill>
            <a:srgbClr val="EAEAEA">
              <a:alpha val="100000"/>
            </a:srgbClr>
          </a:solidFill>
          <a:ln>
            <a:noFill/>
          </a:ln>
        </p:spPr>
      </p:sp>
      <p:sp>
        <p:nvSpPr>
          <p:cNvPr id="1049061" name="object 46"/>
          <p:cNvSpPr/>
          <p:nvPr/>
        </p:nvSpPr>
        <p:spPr>
          <a:xfrm>
            <a:off x="1327150" y="5757862"/>
            <a:ext cx="9826625" cy="471487"/>
          </a:xfrm>
          <a:custGeom>
            <a:avLst/>
            <a:gdLst/>
            <a:ahLst/>
            <a:cxnLst/>
            <a:rect l="0" t="0" r="r" b="b"/>
            <a:pathLst>
              <a:path w="8618220" h="519429">
                <a:moveTo>
                  <a:pt x="12953" y="505968"/>
                </a:moveTo>
                <a:lnTo>
                  <a:pt x="12953" y="0"/>
                </a:lnTo>
                <a:lnTo>
                  <a:pt x="0" y="0"/>
                </a:lnTo>
                <a:lnTo>
                  <a:pt x="0" y="518922"/>
                </a:lnTo>
                <a:lnTo>
                  <a:pt x="6858" y="518922"/>
                </a:lnTo>
                <a:lnTo>
                  <a:pt x="6857" y="505968"/>
                </a:lnTo>
                <a:lnTo>
                  <a:pt x="12953" y="505968"/>
                </a:lnTo>
                <a:close/>
              </a:path>
              <a:path w="8618220" h="519429">
                <a:moveTo>
                  <a:pt x="8612124" y="505968"/>
                </a:moveTo>
                <a:lnTo>
                  <a:pt x="6857" y="505968"/>
                </a:lnTo>
                <a:lnTo>
                  <a:pt x="12953" y="512063"/>
                </a:lnTo>
                <a:lnTo>
                  <a:pt x="12954" y="518922"/>
                </a:lnTo>
                <a:lnTo>
                  <a:pt x="8605253" y="518922"/>
                </a:lnTo>
                <a:lnTo>
                  <a:pt x="8605253" y="512063"/>
                </a:lnTo>
                <a:lnTo>
                  <a:pt x="8612124" y="505968"/>
                </a:lnTo>
                <a:close/>
              </a:path>
              <a:path w="8618220" h="519429">
                <a:moveTo>
                  <a:pt x="12954" y="518922"/>
                </a:moveTo>
                <a:lnTo>
                  <a:pt x="12953" y="512063"/>
                </a:lnTo>
                <a:lnTo>
                  <a:pt x="6857" y="505968"/>
                </a:lnTo>
                <a:lnTo>
                  <a:pt x="6858" y="518922"/>
                </a:lnTo>
                <a:lnTo>
                  <a:pt x="12954" y="518922"/>
                </a:lnTo>
                <a:close/>
              </a:path>
              <a:path w="8618220" h="519429">
                <a:moveTo>
                  <a:pt x="8618220" y="518922"/>
                </a:moveTo>
                <a:lnTo>
                  <a:pt x="8618220" y="0"/>
                </a:lnTo>
                <a:lnTo>
                  <a:pt x="8605253" y="0"/>
                </a:lnTo>
                <a:lnTo>
                  <a:pt x="8605253" y="505968"/>
                </a:lnTo>
                <a:lnTo>
                  <a:pt x="8612124" y="505968"/>
                </a:lnTo>
                <a:lnTo>
                  <a:pt x="8612124" y="518922"/>
                </a:lnTo>
                <a:lnTo>
                  <a:pt x="8618220" y="518922"/>
                </a:lnTo>
                <a:close/>
              </a:path>
              <a:path w="8618220" h="519429">
                <a:moveTo>
                  <a:pt x="8612124" y="518922"/>
                </a:moveTo>
                <a:lnTo>
                  <a:pt x="8612124" y="505968"/>
                </a:lnTo>
                <a:lnTo>
                  <a:pt x="8605253" y="512063"/>
                </a:lnTo>
                <a:lnTo>
                  <a:pt x="8605253" y="518922"/>
                </a:lnTo>
                <a:lnTo>
                  <a:pt x="8612124" y="518922"/>
                </a:lnTo>
              </a:path>
            </a:pathLst>
          </a:custGeom>
          <a:solidFill>
            <a:srgbClr val="0000FF">
              <a:alpha val="100000"/>
            </a:srgbClr>
          </a:solidFill>
          <a:ln>
            <a:noFill/>
          </a:ln>
        </p:spPr>
      </p:sp>
      <p:sp>
        <p:nvSpPr>
          <p:cNvPr id="1049062" name="object 47"/>
          <p:cNvSpPr txBox="1"/>
          <p:nvPr/>
        </p:nvSpPr>
        <p:spPr>
          <a:xfrm>
            <a:off x="1423987" y="1689100"/>
            <a:ext cx="9785350" cy="4521200"/>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984375" lvl="0" indent="-441325" algn="just">
              <a:lnSpc>
                <a:spcPct val="120000"/>
              </a:lnSpc>
            </a:pPr>
            <a:r>
              <a:rPr lang="en-US" altLang="zh-CN" sz="1900">
                <a:solidFill>
                  <a:srgbClr val="FF0000"/>
                </a:solidFill>
                <a:latin typeface="Wingdings" pitchFamily="2" charset="2"/>
                <a:ea typeface="Wingdings" pitchFamily="2" charset="2"/>
              </a:rPr>
              <a:t></a:t>
            </a:r>
            <a:r>
              <a:rPr lang="en-US" altLang="zh-CN" sz="1900">
                <a:solidFill>
                  <a:srgbClr val="FF0000"/>
                </a:solidFill>
                <a:latin typeface="Times New Roman" pitchFamily="18" charset="0"/>
                <a:ea typeface="Times New Roman" pitchFamily="18" charset="0"/>
              </a:rPr>
              <a:t>   </a:t>
            </a:r>
            <a:r>
              <a:rPr lang="zh-CN" altLang="en-US">
                <a:solidFill>
                  <a:srgbClr val="0000FF"/>
                </a:solidFill>
                <a:latin typeface="宋体" pitchFamily="2" charset="-122"/>
                <a:ea typeface="宋体" pitchFamily="2" charset="-122"/>
              </a:rPr>
              <a:t>软件（</a:t>
            </a:r>
            <a:r>
              <a:rPr lang="en-US" altLang="zh-CN">
                <a:solidFill>
                  <a:srgbClr val="0000FF"/>
                </a:solidFill>
                <a:latin typeface="Times New Roman" pitchFamily="18" charset="0"/>
                <a:ea typeface="Times New Roman" pitchFamily="18" charset="0"/>
              </a:rPr>
              <a:t>Software</a:t>
            </a:r>
            <a:r>
              <a:rPr lang="zh-CN" altLang="en-US">
                <a:solidFill>
                  <a:srgbClr val="0000FF"/>
                </a:solidFill>
                <a:latin typeface="宋体" pitchFamily="2" charset="-122"/>
                <a:ea typeface="宋体" pitchFamily="2" charset="-122"/>
              </a:rPr>
              <a:t>）</a:t>
            </a:r>
            <a:r>
              <a:rPr lang="zh-CN" altLang="en-US">
                <a:solidFill>
                  <a:srgbClr val="070707"/>
                </a:solidFill>
                <a:latin typeface="楷体" pitchFamily="49" charset="-122"/>
                <a:ea typeface="楷体" pitchFamily="49" charset="-122"/>
              </a:rPr>
              <a:t>是客观世界问题空间与解空间的具体表达；它追求表达能力强、更符合人类思维模式，具有构建性和易演化性的计算模型。</a:t>
            </a:r>
          </a:p>
          <a:p>
            <a:pPr marL="1984375" lvl="0" indent="-441325">
              <a:lnSpc>
                <a:spcPct val="120000"/>
              </a:lnSpc>
              <a:spcBef>
                <a:spcPts val="1650"/>
              </a:spcBef>
            </a:pPr>
            <a:r>
              <a:rPr lang="zh-CN" altLang="en-US" sz="1900">
                <a:solidFill>
                  <a:srgbClr val="FF0000"/>
                </a:solidFill>
                <a:latin typeface="Wingdings" pitchFamily="2" charset="2"/>
                <a:ea typeface="Wingdings" pitchFamily="2" charset="2"/>
              </a:rPr>
              <a:t></a:t>
            </a:r>
            <a:r>
              <a:rPr lang="zh-CN" altLang="en-US" sz="1900">
                <a:solidFill>
                  <a:srgbClr val="FF0000"/>
                </a:solidFill>
                <a:latin typeface="Times New Roman" pitchFamily="18" charset="0"/>
                <a:ea typeface="Times New Roman" pitchFamily="18" charset="0"/>
              </a:rPr>
              <a:t>	</a:t>
            </a:r>
            <a:r>
              <a:rPr lang="zh-CN" altLang="en-US">
                <a:solidFill>
                  <a:srgbClr val="0000FF"/>
                </a:solidFill>
                <a:latin typeface="宋体" pitchFamily="2" charset="-122"/>
                <a:ea typeface="宋体" pitchFamily="2" charset="-122"/>
              </a:rPr>
              <a:t>工程（</a:t>
            </a:r>
            <a:r>
              <a:rPr lang="en-US" altLang="zh-CN">
                <a:solidFill>
                  <a:srgbClr val="0000FF"/>
                </a:solidFill>
                <a:latin typeface="Times New Roman" pitchFamily="18" charset="0"/>
                <a:ea typeface="Times New Roman" pitchFamily="18" charset="0"/>
              </a:rPr>
              <a:t>Engineering</a:t>
            </a:r>
            <a:r>
              <a:rPr lang="zh-CN" altLang="en-US">
                <a:solidFill>
                  <a:srgbClr val="0000FF"/>
                </a:solidFill>
                <a:latin typeface="宋体" pitchFamily="2" charset="-122"/>
                <a:ea typeface="宋体" pitchFamily="2" charset="-122"/>
              </a:rPr>
              <a:t>）</a:t>
            </a:r>
            <a:r>
              <a:rPr lang="zh-CN" altLang="en-US">
                <a:solidFill>
                  <a:srgbClr val="070707"/>
                </a:solidFill>
                <a:latin typeface="楷体" pitchFamily="49" charset="-122"/>
                <a:ea typeface="楷体" pitchFamily="49" charset="-122"/>
              </a:rPr>
              <a:t>是综合运用科学理论和技术方法改造客观世界及其物质特性的一门学科和技艺。工程强调以最短时间、少而精的人力物力做出高效、可靠且有用的东西。</a:t>
            </a:r>
          </a:p>
          <a:p>
            <a:pPr marL="1984375" lvl="0" indent="-441325" algn="just">
              <a:lnSpc>
                <a:spcPct val="120000"/>
              </a:lnSpc>
              <a:spcBef>
                <a:spcPts val="1300"/>
              </a:spcBef>
              <a:buClr>
                <a:srgbClr val="FF0000"/>
              </a:buClr>
              <a:buSzPct val="79000"/>
              <a:buFont typeface="Wingdings" pitchFamily="2" charset="2"/>
              <a:buChar char=""/>
            </a:pPr>
            <a:r>
              <a:rPr lang="zh-CN" altLang="en-US" sz="2800">
                <a:solidFill>
                  <a:srgbClr val="0000FF"/>
                </a:solidFill>
                <a:latin typeface="宋体" pitchFamily="2" charset="-122"/>
                <a:ea typeface="宋体" pitchFamily="2" charset="-122"/>
              </a:rPr>
              <a:t>软件工程（</a:t>
            </a:r>
            <a:r>
              <a:rPr lang="en-US" altLang="zh-CN" sz="2800">
                <a:solidFill>
                  <a:srgbClr val="0000FF"/>
                </a:solidFill>
                <a:latin typeface="Times New Roman" pitchFamily="18" charset="0"/>
                <a:ea typeface="Times New Roman" pitchFamily="18" charset="0"/>
              </a:rPr>
              <a:t>Software Engineering</a:t>
            </a:r>
            <a:r>
              <a:rPr lang="zh-CN" altLang="en-US" sz="2800">
                <a:solidFill>
                  <a:srgbClr val="0000FF"/>
                </a:solidFill>
                <a:latin typeface="宋体" pitchFamily="2" charset="-122"/>
                <a:ea typeface="宋体" pitchFamily="2" charset="-122"/>
              </a:rPr>
              <a:t>）：</a:t>
            </a:r>
            <a:r>
              <a:rPr lang="zh-CN" altLang="en-US">
                <a:solidFill>
                  <a:srgbClr val="070707"/>
                </a:solidFill>
                <a:latin typeface="楷体" pitchFamily="49" charset="-122"/>
                <a:ea typeface="楷体" pitchFamily="49" charset="-122"/>
              </a:rPr>
              <a:t>研究或应用工程化方法来设计、创造、构建和维护有效、实用和高质量软件的一门学科</a:t>
            </a:r>
            <a:r>
              <a:rPr lang="zh-CN" altLang="en-US" sz="2800">
                <a:solidFill>
                  <a:srgbClr val="070707"/>
                </a:solidFill>
                <a:latin typeface="楷体" pitchFamily="49" charset="-122"/>
                <a:ea typeface="楷体" pitchFamily="49" charset="-122"/>
              </a:rPr>
              <a:t>。</a:t>
            </a:r>
          </a:p>
        </p:txBody>
      </p:sp>
      <p:sp>
        <p:nvSpPr>
          <p:cNvPr id="1049063" name="object 48"/>
          <p:cNvSpPr txBox="1"/>
          <p:nvPr/>
        </p:nvSpPr>
        <p:spPr>
          <a:xfrm>
            <a:off x="1843087" y="2219325"/>
            <a:ext cx="554037" cy="2001837"/>
          </a:xfrm>
          <a:prstGeom prst="rect">
            <a:avLst/>
          </a:prstGeom>
          <a:noFill/>
          <a:ln>
            <a:noFill/>
          </a:ln>
        </p:spPr>
        <p:txBody>
          <a:bodyPr vert="eaVert"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2700" lvl="0" indent="0"/>
            <a:r>
              <a:rPr lang="zh-CN" altLang="en-US" sz="3600">
                <a:solidFill>
                  <a:srgbClr val="0000FF"/>
                </a:solidFill>
                <a:latin typeface="楷体" pitchFamily="49" charset="-122"/>
                <a:ea typeface="楷体" pitchFamily="49" charset="-122"/>
              </a:rPr>
              <a:t>软件工程</a:t>
            </a:r>
          </a:p>
        </p:txBody>
      </p:sp>
      <p:sp>
        <p:nvSpPr>
          <p:cNvPr id="1049064" name="object 3"/>
          <p:cNvSpPr>
            <a:spLocks noGrp="1"/>
          </p:cNvSpPr>
          <p:nvPr>
            <p:ph type="title"/>
          </p:nvPr>
        </p:nvSpPr>
        <p:spPr>
          <a:xfrm>
            <a:off x="1200150" y="409575"/>
            <a:ext cx="9467850" cy="654050"/>
          </a:xfrm>
          <a:prstGeom prst="rect">
            <a:avLst/>
          </a:prstGeom>
          <a:noFill/>
          <a:ln>
            <a:noFill/>
          </a:ln>
        </p:spPr>
        <p:txBody>
          <a:bodyPr vert="horz" lIns="0" tIns="0" rIns="0" bIns="0" anchor="ctr">
            <a:spAutoFit/>
          </a:bodyPr>
          <a:lstStyle>
            <a:lvl1pPr marL="0" indent="0" algn="l" rtl="0" fontAlgn="base">
              <a:lnSpc>
                <a:spcPct val="100000"/>
              </a:lnSpc>
              <a:spcBef>
                <a:spcPct val="0"/>
              </a:spcBef>
              <a:spcAft>
                <a:spcPct val="0"/>
              </a:spcAft>
              <a:buFontTx/>
              <a:buNone/>
              <a:defRPr sz="3500" b="0" i="0" u="none" baseline="0">
                <a:solidFill>
                  <a:srgbClr val="297199"/>
                </a:solidFill>
                <a:latin typeface="-소망M" pitchFamily="18" charset="-127"/>
                <a:ea typeface="-소망M" pitchFamily="18" charset="-127"/>
                <a:sym typeface="Arial" pitchFamily="34" charset="0"/>
              </a:defRPr>
            </a:lvl1pPr>
          </a:lstStyle>
          <a:p>
            <a:pPr marL="12700" lvl="0" indent="0">
              <a:lnSpc>
                <a:spcPts val="5125"/>
              </a:lnSpc>
            </a:pPr>
            <a:r>
              <a:rPr lang="zh-CN" altLang="en-US" sz="4400" b="1">
                <a:solidFill>
                  <a:srgbClr val="FF0000"/>
                </a:solidFill>
                <a:latin typeface="黑体" pitchFamily="49" charset="-122"/>
                <a:ea typeface="黑体" pitchFamily="49" charset="-122"/>
              </a:rPr>
              <a:t>对于软件工程的理解</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66" name="object 3"/>
          <p:cNvSpPr/>
          <p:nvPr/>
        </p:nvSpPr>
        <p:spPr>
          <a:xfrm>
            <a:off x="882650" y="315912"/>
            <a:ext cx="10758488" cy="6219825"/>
          </a:xfrm>
          <a:prstGeom prst="rect">
            <a:avLst/>
          </a:prstGeom>
          <a:blipFill rotWithShape="1">
            <a:blip r:embed="rId3">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9067" name="object 4"/>
          <p:cNvSpPr txBox="1"/>
          <p:nvPr/>
        </p:nvSpPr>
        <p:spPr>
          <a:xfrm>
            <a:off x="1271587" y="1773237"/>
            <a:ext cx="10369550" cy="4068762"/>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2700" lvl="0" indent="0"/>
            <a:r>
              <a:rPr lang="en-US" altLang="zh-CN">
                <a:solidFill>
                  <a:srgbClr val="FF0000"/>
                </a:solidFill>
                <a:latin typeface="Wingdings" pitchFamily="2" charset="2"/>
                <a:ea typeface="Wingdings" pitchFamily="2" charset="2"/>
              </a:rPr>
              <a:t></a:t>
            </a:r>
            <a:r>
              <a:rPr lang="en-US" altLang="zh-CN">
                <a:solidFill>
                  <a:srgbClr val="FF0000"/>
                </a:solidFill>
                <a:latin typeface="Times New Roman" pitchFamily="18" charset="0"/>
                <a:ea typeface="Times New Roman" pitchFamily="18" charset="0"/>
              </a:rPr>
              <a:t>  </a:t>
            </a:r>
            <a:r>
              <a:rPr lang="zh-CN" altLang="en-US" sz="3200">
                <a:solidFill>
                  <a:srgbClr val="070707"/>
                </a:solidFill>
                <a:latin typeface="宋体" pitchFamily="2" charset="-122"/>
                <a:ea typeface="宋体" pitchFamily="2" charset="-122"/>
              </a:rPr>
              <a:t>软件工程</a:t>
            </a:r>
          </a:p>
          <a:p>
            <a:pPr marL="12700" lvl="0" indent="0">
              <a:lnSpc>
                <a:spcPct val="120000"/>
              </a:lnSpc>
              <a:spcBef>
                <a:spcPts val="1325"/>
              </a:spcBef>
            </a:pPr>
            <a:r>
              <a:rPr lang="zh-CN" altLang="en-US" sz="1800">
                <a:solidFill>
                  <a:srgbClr val="FF0000"/>
                </a:solidFill>
                <a:latin typeface="Wingdings" pitchFamily="2" charset="2"/>
                <a:ea typeface="Wingdings" pitchFamily="2" charset="2"/>
              </a:rPr>
              <a:t></a:t>
            </a:r>
            <a:r>
              <a:rPr lang="zh-CN" altLang="en-US" sz="1800">
                <a:solidFill>
                  <a:srgbClr val="FF0000"/>
                </a:solidFill>
                <a:latin typeface="Times New Roman" pitchFamily="18" charset="0"/>
                <a:ea typeface="Times New Roman" pitchFamily="18" charset="0"/>
              </a:rPr>
              <a:t>  </a:t>
            </a:r>
            <a:r>
              <a:rPr lang="en-US" altLang="zh-CN">
                <a:solidFill>
                  <a:srgbClr val="0000FF"/>
                </a:solidFill>
                <a:latin typeface="Tahoma" pitchFamily="34" charset="0"/>
                <a:ea typeface="Tahoma" pitchFamily="34" charset="0"/>
              </a:rPr>
              <a:t>IEEE CS</a:t>
            </a:r>
            <a:r>
              <a:rPr lang="zh-CN" altLang="en-US">
                <a:solidFill>
                  <a:srgbClr val="0000FF"/>
                </a:solidFill>
                <a:latin typeface="宋体" pitchFamily="2" charset="-122"/>
                <a:ea typeface="宋体" pitchFamily="2" charset="-122"/>
              </a:rPr>
              <a:t>定义：</a:t>
            </a:r>
            <a:r>
              <a:rPr lang="zh-CN" altLang="en-US">
                <a:solidFill>
                  <a:srgbClr val="070707"/>
                </a:solidFill>
                <a:latin typeface="楷体" pitchFamily="49" charset="-122"/>
                <a:ea typeface="楷体" pitchFamily="49" charset="-122"/>
              </a:rPr>
              <a:t>软件工程是	①将系统化的、严格约束的、可量化的方法应用于软件的开发、运行和维护，即将工程化方法应用于软件；②对于上述方法的研究。</a:t>
            </a:r>
          </a:p>
          <a:p>
            <a:pPr marL="12700" lvl="0" indent="0">
              <a:lnSpc>
                <a:spcPct val="120000"/>
              </a:lnSpc>
              <a:spcBef>
                <a:spcPts val="1200"/>
              </a:spcBef>
            </a:pPr>
            <a:r>
              <a:rPr lang="zh-CN" altLang="en-US" sz="1800">
                <a:solidFill>
                  <a:srgbClr val="FF0000"/>
                </a:solidFill>
                <a:latin typeface="Wingdings" pitchFamily="2" charset="2"/>
                <a:ea typeface="Wingdings" pitchFamily="2" charset="2"/>
              </a:rPr>
              <a:t></a:t>
            </a:r>
            <a:r>
              <a:rPr lang="zh-CN" altLang="en-US" sz="1800">
                <a:solidFill>
                  <a:srgbClr val="FF0000"/>
                </a:solidFill>
                <a:latin typeface="Times New Roman" pitchFamily="18" charset="0"/>
                <a:ea typeface="Times New Roman" pitchFamily="18" charset="0"/>
              </a:rPr>
              <a:t>  </a:t>
            </a:r>
            <a:r>
              <a:rPr lang="en-US" altLang="zh-CN">
                <a:solidFill>
                  <a:srgbClr val="0000FF"/>
                </a:solidFill>
                <a:latin typeface="Tahoma" pitchFamily="34" charset="0"/>
                <a:ea typeface="Tahoma" pitchFamily="34" charset="0"/>
              </a:rPr>
              <a:t>Barry Boehm</a:t>
            </a:r>
            <a:r>
              <a:rPr lang="zh-CN" altLang="en-US">
                <a:solidFill>
                  <a:srgbClr val="0000FF"/>
                </a:solidFill>
                <a:latin typeface="宋体" pitchFamily="2" charset="-122"/>
                <a:ea typeface="宋体" pitchFamily="2" charset="-122"/>
              </a:rPr>
              <a:t>定义：</a:t>
            </a:r>
            <a:r>
              <a:rPr lang="zh-CN" altLang="en-US">
                <a:solidFill>
                  <a:srgbClr val="070707"/>
                </a:solidFill>
                <a:latin typeface="楷体" pitchFamily="49" charset="-122"/>
                <a:ea typeface="楷体" pitchFamily="49" charset="-122"/>
              </a:rPr>
              <a:t>软件工程运用现代科学技术知识来 设计并构建计算机程序及为开发、运行和维护这些程序 所必需的相关文件资料。</a:t>
            </a:r>
          </a:p>
          <a:p>
            <a:pPr marL="12700" lvl="0" indent="0">
              <a:lnSpc>
                <a:spcPct val="120000"/>
              </a:lnSpc>
              <a:spcBef>
                <a:spcPts val="1200"/>
              </a:spcBef>
            </a:pPr>
            <a:r>
              <a:rPr lang="zh-CN" altLang="en-US" sz="1800">
                <a:solidFill>
                  <a:srgbClr val="FF0000"/>
                </a:solidFill>
                <a:latin typeface="Wingdings" pitchFamily="2" charset="2"/>
                <a:ea typeface="Wingdings" pitchFamily="2" charset="2"/>
              </a:rPr>
              <a:t></a:t>
            </a:r>
            <a:r>
              <a:rPr lang="zh-CN" altLang="en-US" sz="1800">
                <a:solidFill>
                  <a:srgbClr val="FF0000"/>
                </a:solidFill>
                <a:latin typeface="Times New Roman" pitchFamily="18" charset="0"/>
                <a:ea typeface="Times New Roman" pitchFamily="18" charset="0"/>
              </a:rPr>
              <a:t>  </a:t>
            </a:r>
            <a:r>
              <a:rPr lang="en-US" altLang="zh-CN">
                <a:solidFill>
                  <a:srgbClr val="0000FF"/>
                </a:solidFill>
                <a:latin typeface="Tahoma" pitchFamily="34" charset="0"/>
                <a:ea typeface="Tahoma" pitchFamily="34" charset="0"/>
              </a:rPr>
              <a:t>Fritz Bauer</a:t>
            </a:r>
            <a:r>
              <a:rPr lang="zh-CN" altLang="en-US">
                <a:solidFill>
                  <a:srgbClr val="0000FF"/>
                </a:solidFill>
                <a:latin typeface="宋体" pitchFamily="2" charset="-122"/>
                <a:ea typeface="宋体" pitchFamily="2" charset="-122"/>
              </a:rPr>
              <a:t>定义：</a:t>
            </a:r>
            <a:r>
              <a:rPr lang="zh-CN" altLang="en-US">
                <a:solidFill>
                  <a:srgbClr val="070707"/>
                </a:solidFill>
                <a:latin typeface="楷体" pitchFamily="49" charset="-122"/>
                <a:ea typeface="楷体" pitchFamily="49" charset="-122"/>
              </a:rPr>
              <a:t>软件工程是建立并使用完善的工程化 原则，以较经济的手段获得能在实际机器上有效运行的 可靠软件的一系列方法。</a:t>
            </a:r>
          </a:p>
        </p:txBody>
      </p:sp>
      <p:sp>
        <p:nvSpPr>
          <p:cNvPr id="1049068" name="object 2"/>
          <p:cNvSpPr>
            <a:spLocks noGrp="1"/>
          </p:cNvSpPr>
          <p:nvPr>
            <p:ph type="title"/>
          </p:nvPr>
        </p:nvSpPr>
        <p:spPr>
          <a:xfrm>
            <a:off x="1343025" y="415925"/>
            <a:ext cx="9324975" cy="641350"/>
          </a:xfrm>
          <a:prstGeom prst="rect">
            <a:avLst/>
          </a:prstGeom>
          <a:noFill/>
          <a:ln>
            <a:noFill/>
          </a:ln>
        </p:spPr>
        <p:txBody>
          <a:bodyPr vert="horz" lIns="0" tIns="0" rIns="0" bIns="0" anchor="ctr">
            <a:spAutoFit/>
          </a:bodyPr>
          <a:lstStyle>
            <a:lvl1pPr marL="0" indent="0" algn="l" rtl="0" fontAlgn="base">
              <a:lnSpc>
                <a:spcPct val="100000"/>
              </a:lnSpc>
              <a:spcBef>
                <a:spcPct val="0"/>
              </a:spcBef>
              <a:spcAft>
                <a:spcPct val="0"/>
              </a:spcAft>
              <a:buFontTx/>
              <a:buNone/>
              <a:defRPr sz="3500" b="0" i="0" u="none" baseline="0">
                <a:solidFill>
                  <a:srgbClr val="297199"/>
                </a:solidFill>
                <a:latin typeface="-소망M" pitchFamily="18" charset="-127"/>
                <a:ea typeface="-소망M" pitchFamily="18" charset="-127"/>
                <a:sym typeface="Arial" pitchFamily="34" charset="0"/>
              </a:defRPr>
            </a:lvl1pPr>
          </a:lstStyle>
          <a:p>
            <a:pPr marL="12700" lvl="0" indent="0">
              <a:lnSpc>
                <a:spcPts val="5025"/>
              </a:lnSpc>
            </a:pPr>
            <a:r>
              <a:rPr lang="zh-CN" altLang="en-US" sz="4400" b="1">
                <a:solidFill>
                  <a:srgbClr val="FF0000"/>
                </a:solidFill>
                <a:latin typeface="黑体" pitchFamily="49" charset="-122"/>
                <a:ea typeface="黑体" pitchFamily="49" charset="-122"/>
              </a:rPr>
              <a:t>软件工程概念</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70" name="object 2"/>
          <p:cNvSpPr/>
          <p:nvPr/>
        </p:nvSpPr>
        <p:spPr>
          <a:xfrm>
            <a:off x="882650" y="315912"/>
            <a:ext cx="10426700" cy="777875"/>
          </a:xfrm>
          <a:prstGeom prst="rect">
            <a:avLst/>
          </a:prstGeom>
          <a:blipFill rotWithShape="1">
            <a:blip r:embed="rId3">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9071" name="object 3"/>
          <p:cNvSpPr>
            <a:spLocks noGrp="1"/>
          </p:cNvSpPr>
          <p:nvPr>
            <p:ph type="title"/>
          </p:nvPr>
        </p:nvSpPr>
        <p:spPr>
          <a:xfrm>
            <a:off x="1271587" y="409575"/>
            <a:ext cx="9396412" cy="654050"/>
          </a:xfrm>
          <a:prstGeom prst="rect">
            <a:avLst/>
          </a:prstGeom>
          <a:noFill/>
          <a:ln>
            <a:noFill/>
          </a:ln>
        </p:spPr>
        <p:txBody>
          <a:bodyPr vert="horz" lIns="0" tIns="0" rIns="0" bIns="0" anchor="ctr">
            <a:spAutoFit/>
          </a:bodyPr>
          <a:lstStyle>
            <a:lvl1pPr marL="0" indent="0" algn="l" rtl="0" fontAlgn="base">
              <a:lnSpc>
                <a:spcPct val="100000"/>
              </a:lnSpc>
              <a:spcBef>
                <a:spcPct val="0"/>
              </a:spcBef>
              <a:spcAft>
                <a:spcPct val="0"/>
              </a:spcAft>
              <a:buFontTx/>
              <a:buNone/>
              <a:defRPr sz="3500" b="0" i="0" u="none" baseline="0">
                <a:solidFill>
                  <a:srgbClr val="297199"/>
                </a:solidFill>
                <a:latin typeface="-소망M" pitchFamily="18" charset="-127"/>
                <a:ea typeface="-소망M" pitchFamily="18" charset="-127"/>
                <a:sym typeface="Arial" pitchFamily="34" charset="0"/>
              </a:defRPr>
            </a:lvl1pPr>
          </a:lstStyle>
          <a:p>
            <a:pPr marL="12700" lvl="0" indent="0">
              <a:lnSpc>
                <a:spcPts val="5125"/>
              </a:lnSpc>
            </a:pPr>
            <a:r>
              <a:rPr lang="zh-CN" altLang="en-US" sz="4400" b="1">
                <a:solidFill>
                  <a:srgbClr val="FF0000"/>
                </a:solidFill>
                <a:latin typeface="黑体" pitchFamily="49" charset="-122"/>
                <a:ea typeface="黑体" pitchFamily="49" charset="-122"/>
              </a:rPr>
              <a:t>软件工程概念</a:t>
            </a:r>
          </a:p>
        </p:txBody>
      </p:sp>
      <p:sp>
        <p:nvSpPr>
          <p:cNvPr id="1049072" name="object 4"/>
          <p:cNvSpPr/>
          <p:nvPr/>
        </p:nvSpPr>
        <p:spPr>
          <a:xfrm>
            <a:off x="9380538" y="625475"/>
            <a:ext cx="1846262" cy="468312"/>
          </a:xfrm>
          <a:prstGeom prst="rect">
            <a:avLst/>
          </a:prstGeom>
          <a:blipFill rotWithShape="1">
            <a:blip r:embed="rId4">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9073" name="object 5"/>
          <p:cNvSpPr/>
          <p:nvPr/>
        </p:nvSpPr>
        <p:spPr>
          <a:xfrm>
            <a:off x="9380538" y="365125"/>
            <a:ext cx="1847850" cy="307975"/>
          </a:xfrm>
          <a:custGeom>
            <a:avLst/>
            <a:gdLst/>
            <a:ahLst/>
            <a:cxnLst/>
            <a:rect l="0" t="0" r="r" b="b"/>
            <a:pathLst>
              <a:path w="1620520" h="338455">
                <a:moveTo>
                  <a:pt x="0" y="0"/>
                </a:moveTo>
                <a:lnTo>
                  <a:pt x="0" y="338327"/>
                </a:lnTo>
                <a:lnTo>
                  <a:pt x="1620011" y="338327"/>
                </a:lnTo>
                <a:lnTo>
                  <a:pt x="1620011" y="0"/>
                </a:lnTo>
                <a:lnTo>
                  <a:pt x="0" y="0"/>
                </a:lnTo>
              </a:path>
            </a:pathLst>
          </a:custGeom>
          <a:solidFill>
            <a:srgbClr val="FFFFFF">
              <a:alpha val="100000"/>
            </a:srgbClr>
          </a:solidFill>
          <a:ln>
            <a:noFill/>
          </a:ln>
        </p:spPr>
      </p:sp>
      <p:sp>
        <p:nvSpPr>
          <p:cNvPr id="1049074" name="object 6"/>
          <p:cNvSpPr txBox="1"/>
          <p:nvPr/>
        </p:nvSpPr>
        <p:spPr>
          <a:xfrm>
            <a:off x="9823450" y="417512"/>
            <a:ext cx="960437" cy="246062"/>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2700" lvl="0" indent="0"/>
            <a:r>
              <a:rPr lang="zh-CN" altLang="en-US" sz="1600">
                <a:solidFill>
                  <a:srgbClr val="0000FF"/>
                </a:solidFill>
                <a:latin typeface="宋体" pitchFamily="2" charset="-122"/>
                <a:ea typeface="宋体" pitchFamily="2" charset="-122"/>
              </a:rPr>
              <a:t>软件工程</a:t>
            </a:r>
          </a:p>
        </p:txBody>
      </p:sp>
      <p:sp>
        <p:nvSpPr>
          <p:cNvPr id="1049075" name="object 7"/>
          <p:cNvSpPr/>
          <p:nvPr/>
        </p:nvSpPr>
        <p:spPr>
          <a:xfrm>
            <a:off x="882650" y="1093787"/>
            <a:ext cx="10426700" cy="777875"/>
          </a:xfrm>
          <a:prstGeom prst="rect">
            <a:avLst/>
          </a:prstGeom>
          <a:blipFill rotWithShape="1">
            <a:blip r:embed="rId5">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9076" name="object 8"/>
          <p:cNvSpPr/>
          <p:nvPr/>
        </p:nvSpPr>
        <p:spPr>
          <a:xfrm>
            <a:off x="2854325" y="1573212"/>
            <a:ext cx="8356600" cy="298450"/>
          </a:xfrm>
          <a:custGeom>
            <a:avLst/>
            <a:gdLst/>
            <a:ahLst/>
            <a:cxnLst/>
            <a:rect l="0" t="0" r="r" b="b"/>
            <a:pathLst>
              <a:path w="7329170" h="328930">
                <a:moveTo>
                  <a:pt x="0" y="0"/>
                </a:moveTo>
                <a:lnTo>
                  <a:pt x="0" y="328422"/>
                </a:lnTo>
                <a:lnTo>
                  <a:pt x="7328915" y="328422"/>
                </a:lnTo>
                <a:lnTo>
                  <a:pt x="7328915" y="0"/>
                </a:lnTo>
                <a:lnTo>
                  <a:pt x="0" y="0"/>
                </a:lnTo>
              </a:path>
            </a:pathLst>
          </a:custGeom>
          <a:solidFill>
            <a:srgbClr val="FFFFCC">
              <a:alpha val="100000"/>
            </a:srgbClr>
          </a:solidFill>
          <a:ln>
            <a:noFill/>
          </a:ln>
        </p:spPr>
      </p:sp>
      <p:sp>
        <p:nvSpPr>
          <p:cNvPr id="1049077" name="object 9"/>
          <p:cNvSpPr/>
          <p:nvPr/>
        </p:nvSpPr>
        <p:spPr>
          <a:xfrm>
            <a:off x="2847975" y="1568450"/>
            <a:ext cx="8370887" cy="303212"/>
          </a:xfrm>
          <a:custGeom>
            <a:avLst/>
            <a:gdLst/>
            <a:ahLst/>
            <a:cxnLst/>
            <a:rect l="0" t="0" r="r" b="b"/>
            <a:pathLst>
              <a:path w="7341870" h="334644">
                <a:moveTo>
                  <a:pt x="7341869" y="334517"/>
                </a:moveTo>
                <a:lnTo>
                  <a:pt x="7341869" y="0"/>
                </a:lnTo>
                <a:lnTo>
                  <a:pt x="0" y="0"/>
                </a:lnTo>
                <a:lnTo>
                  <a:pt x="0" y="334518"/>
                </a:lnTo>
                <a:lnTo>
                  <a:pt x="6096" y="334518"/>
                </a:lnTo>
                <a:lnTo>
                  <a:pt x="6096" y="12954"/>
                </a:lnTo>
                <a:lnTo>
                  <a:pt x="12954" y="6096"/>
                </a:lnTo>
                <a:lnTo>
                  <a:pt x="12954" y="12954"/>
                </a:lnTo>
                <a:lnTo>
                  <a:pt x="7328903" y="12954"/>
                </a:lnTo>
                <a:lnTo>
                  <a:pt x="7328903" y="6096"/>
                </a:lnTo>
                <a:lnTo>
                  <a:pt x="7334999" y="12954"/>
                </a:lnTo>
                <a:lnTo>
                  <a:pt x="7334999" y="334517"/>
                </a:lnTo>
                <a:lnTo>
                  <a:pt x="7341869" y="334517"/>
                </a:lnTo>
                <a:close/>
              </a:path>
              <a:path w="7341870" h="334644">
                <a:moveTo>
                  <a:pt x="12954" y="12954"/>
                </a:moveTo>
                <a:lnTo>
                  <a:pt x="12954" y="6096"/>
                </a:lnTo>
                <a:lnTo>
                  <a:pt x="6096" y="12954"/>
                </a:lnTo>
                <a:lnTo>
                  <a:pt x="12954" y="12954"/>
                </a:lnTo>
                <a:close/>
              </a:path>
              <a:path w="7341870" h="334644">
                <a:moveTo>
                  <a:pt x="12954" y="334518"/>
                </a:moveTo>
                <a:lnTo>
                  <a:pt x="12954" y="12954"/>
                </a:lnTo>
                <a:lnTo>
                  <a:pt x="6096" y="12954"/>
                </a:lnTo>
                <a:lnTo>
                  <a:pt x="6096" y="334518"/>
                </a:lnTo>
                <a:lnTo>
                  <a:pt x="12954" y="334518"/>
                </a:lnTo>
                <a:close/>
              </a:path>
              <a:path w="7341870" h="334644">
                <a:moveTo>
                  <a:pt x="7334999" y="12954"/>
                </a:moveTo>
                <a:lnTo>
                  <a:pt x="7328903" y="6096"/>
                </a:lnTo>
                <a:lnTo>
                  <a:pt x="7328903" y="12954"/>
                </a:lnTo>
                <a:lnTo>
                  <a:pt x="7334999" y="12954"/>
                </a:lnTo>
                <a:close/>
              </a:path>
              <a:path w="7341870" h="334644">
                <a:moveTo>
                  <a:pt x="7334999" y="334517"/>
                </a:moveTo>
                <a:lnTo>
                  <a:pt x="7334999" y="12954"/>
                </a:lnTo>
                <a:lnTo>
                  <a:pt x="7328903" y="12954"/>
                </a:lnTo>
                <a:lnTo>
                  <a:pt x="7328903" y="334517"/>
                </a:lnTo>
                <a:lnTo>
                  <a:pt x="7334999" y="334517"/>
                </a:lnTo>
              </a:path>
            </a:pathLst>
          </a:custGeom>
          <a:solidFill>
            <a:srgbClr val="0000FF">
              <a:alpha val="100000"/>
            </a:srgbClr>
          </a:solidFill>
          <a:ln>
            <a:noFill/>
          </a:ln>
        </p:spPr>
      </p:sp>
      <p:sp>
        <p:nvSpPr>
          <p:cNvPr id="1049078" name="object 10"/>
          <p:cNvSpPr/>
          <p:nvPr/>
        </p:nvSpPr>
        <p:spPr>
          <a:xfrm>
            <a:off x="9380538" y="1093787"/>
            <a:ext cx="1846262" cy="307975"/>
          </a:xfrm>
          <a:prstGeom prst="rect">
            <a:avLst/>
          </a:prstGeom>
          <a:blipFill rotWithShape="1">
            <a:blip r:embed="rId6">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9079" name="object 11"/>
          <p:cNvSpPr/>
          <p:nvPr/>
        </p:nvSpPr>
        <p:spPr>
          <a:xfrm>
            <a:off x="1671637" y="1865312"/>
            <a:ext cx="949325" cy="0"/>
          </a:xfrm>
          <a:custGeom>
            <a:avLst/>
            <a:gdLst/>
            <a:ahLst/>
            <a:cxnLst/>
            <a:rect l="0" t="0" r="r" b="b"/>
            <a:pathLst>
              <a:path w="832485">
                <a:moveTo>
                  <a:pt x="0" y="0"/>
                </a:moveTo>
                <a:lnTo>
                  <a:pt x="832451" y="0"/>
                </a:lnTo>
              </a:path>
            </a:pathLst>
          </a:custGeom>
          <a:noFill/>
          <a:ln w="14224" cap="flat" cmpd="sng">
            <a:solidFill>
              <a:srgbClr val="99FF99">
                <a:alpha val="100000"/>
              </a:srgbClr>
            </a:solidFill>
            <a:prstDash val="solid"/>
            <a:round/>
          </a:ln>
        </p:spPr>
      </p:sp>
      <p:sp>
        <p:nvSpPr>
          <p:cNvPr id="1049080" name="object 12"/>
          <p:cNvSpPr/>
          <p:nvPr/>
        </p:nvSpPr>
        <p:spPr>
          <a:xfrm>
            <a:off x="1658937" y="1862137"/>
            <a:ext cx="973137" cy="0"/>
          </a:xfrm>
          <a:custGeom>
            <a:avLst/>
            <a:gdLst/>
            <a:ahLst/>
            <a:cxnLst/>
            <a:rect l="0" t="0" r="r" b="b"/>
            <a:pathLst>
              <a:path w="852805">
                <a:moveTo>
                  <a:pt x="0" y="0"/>
                </a:moveTo>
                <a:lnTo>
                  <a:pt x="852393" y="0"/>
                </a:lnTo>
              </a:path>
            </a:pathLst>
          </a:custGeom>
          <a:noFill/>
          <a:ln w="21082" cap="flat" cmpd="sng">
            <a:solidFill>
              <a:srgbClr val="080808">
                <a:alpha val="100000"/>
              </a:srgbClr>
            </a:solidFill>
            <a:prstDash val="solid"/>
            <a:round/>
          </a:ln>
        </p:spPr>
      </p:sp>
      <p:sp>
        <p:nvSpPr>
          <p:cNvPr id="1049081" name="object 13"/>
          <p:cNvSpPr/>
          <p:nvPr/>
        </p:nvSpPr>
        <p:spPr>
          <a:xfrm>
            <a:off x="882650" y="1871662"/>
            <a:ext cx="10426700" cy="776287"/>
          </a:xfrm>
          <a:prstGeom prst="rect">
            <a:avLst/>
          </a:prstGeom>
          <a:blipFill rotWithShape="1">
            <a:blip r:embed="rId7">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9082" name="object 14"/>
          <p:cNvSpPr/>
          <p:nvPr/>
        </p:nvSpPr>
        <p:spPr>
          <a:xfrm>
            <a:off x="2854325" y="1870075"/>
            <a:ext cx="8356600" cy="779462"/>
          </a:xfrm>
          <a:custGeom>
            <a:avLst/>
            <a:gdLst/>
            <a:ahLst/>
            <a:cxnLst/>
            <a:rect l="0" t="0" r="r" b="b"/>
            <a:pathLst>
              <a:path w="7329170" h="858519">
                <a:moveTo>
                  <a:pt x="0" y="0"/>
                </a:moveTo>
                <a:lnTo>
                  <a:pt x="0" y="858012"/>
                </a:lnTo>
                <a:lnTo>
                  <a:pt x="7328915" y="858011"/>
                </a:lnTo>
                <a:lnTo>
                  <a:pt x="7328915" y="0"/>
                </a:lnTo>
                <a:lnTo>
                  <a:pt x="0" y="0"/>
                </a:lnTo>
              </a:path>
            </a:pathLst>
          </a:custGeom>
          <a:solidFill>
            <a:srgbClr val="FFFFCC">
              <a:alpha val="100000"/>
            </a:srgbClr>
          </a:solidFill>
          <a:ln>
            <a:noFill/>
          </a:ln>
        </p:spPr>
      </p:sp>
      <p:sp>
        <p:nvSpPr>
          <p:cNvPr id="1049083" name="object 15"/>
          <p:cNvSpPr/>
          <p:nvPr/>
        </p:nvSpPr>
        <p:spPr>
          <a:xfrm>
            <a:off x="2855912" y="1871662"/>
            <a:ext cx="0" cy="2332037"/>
          </a:xfrm>
          <a:custGeom>
            <a:avLst/>
            <a:gdLst/>
            <a:ahLst/>
            <a:cxnLst/>
            <a:rect l="0" t="0" r="r" b="b"/>
            <a:pathLst>
              <a:path h="2571750">
                <a:moveTo>
                  <a:pt x="0" y="0"/>
                </a:moveTo>
                <a:lnTo>
                  <a:pt x="0" y="2571750"/>
                </a:lnTo>
              </a:path>
            </a:pathLst>
          </a:custGeom>
          <a:noFill/>
          <a:ln w="14224" cap="flat" cmpd="sng">
            <a:solidFill>
              <a:srgbClr val="0000FF">
                <a:alpha val="100000"/>
              </a:srgbClr>
            </a:solidFill>
            <a:prstDash val="solid"/>
            <a:round/>
          </a:ln>
        </p:spPr>
      </p:sp>
      <p:sp>
        <p:nvSpPr>
          <p:cNvPr id="1049084" name="object 16"/>
          <p:cNvSpPr/>
          <p:nvPr/>
        </p:nvSpPr>
        <p:spPr>
          <a:xfrm>
            <a:off x="11210925" y="1871662"/>
            <a:ext cx="0" cy="2332037"/>
          </a:xfrm>
          <a:custGeom>
            <a:avLst/>
            <a:gdLst/>
            <a:ahLst/>
            <a:cxnLst/>
            <a:rect l="0" t="0" r="r" b="b"/>
            <a:pathLst>
              <a:path h="2571750">
                <a:moveTo>
                  <a:pt x="0" y="0"/>
                </a:moveTo>
                <a:lnTo>
                  <a:pt x="0" y="2571750"/>
                </a:lnTo>
              </a:path>
            </a:pathLst>
          </a:custGeom>
          <a:noFill/>
          <a:ln w="14236" cap="flat" cmpd="sng">
            <a:solidFill>
              <a:srgbClr val="0000FF">
                <a:alpha val="100000"/>
              </a:srgbClr>
            </a:solidFill>
            <a:prstDash val="solid"/>
            <a:round/>
          </a:ln>
        </p:spPr>
      </p:sp>
      <p:sp>
        <p:nvSpPr>
          <p:cNvPr id="1049085" name="object 17"/>
          <p:cNvSpPr/>
          <p:nvPr/>
        </p:nvSpPr>
        <p:spPr>
          <a:xfrm>
            <a:off x="1643062" y="1871662"/>
            <a:ext cx="1006475" cy="776287"/>
          </a:xfrm>
          <a:custGeom>
            <a:avLst/>
            <a:gdLst/>
            <a:ahLst/>
            <a:cxnLst/>
            <a:rect l="0" t="0" r="r" b="b"/>
            <a:pathLst>
              <a:path w="882650" h="857250">
                <a:moveTo>
                  <a:pt x="882395" y="49522"/>
                </a:moveTo>
                <a:lnTo>
                  <a:pt x="868537" y="10538"/>
                </a:lnTo>
                <a:lnTo>
                  <a:pt x="857424" y="0"/>
                </a:lnTo>
                <a:lnTo>
                  <a:pt x="24972" y="0"/>
                </a:lnTo>
                <a:lnTo>
                  <a:pt x="1663" y="35272"/>
                </a:lnTo>
                <a:lnTo>
                  <a:pt x="0" y="49529"/>
                </a:lnTo>
                <a:lnTo>
                  <a:pt x="0" y="857250"/>
                </a:lnTo>
                <a:lnTo>
                  <a:pt x="32159" y="857250"/>
                </a:lnTo>
                <a:lnTo>
                  <a:pt x="32159" y="88798"/>
                </a:lnTo>
                <a:lnTo>
                  <a:pt x="34126" y="72329"/>
                </a:lnTo>
                <a:lnTo>
                  <a:pt x="40639" y="60042"/>
                </a:lnTo>
                <a:lnTo>
                  <a:pt x="50570" y="52316"/>
                </a:lnTo>
                <a:lnTo>
                  <a:pt x="62792" y="49533"/>
                </a:lnTo>
                <a:lnTo>
                  <a:pt x="125729" y="49529"/>
                </a:lnTo>
                <a:lnTo>
                  <a:pt x="125730" y="857250"/>
                </a:lnTo>
                <a:lnTo>
                  <a:pt x="755904" y="857250"/>
                </a:lnTo>
                <a:lnTo>
                  <a:pt x="755904" y="112775"/>
                </a:lnTo>
                <a:lnTo>
                  <a:pt x="819793" y="112772"/>
                </a:lnTo>
                <a:lnTo>
                  <a:pt x="834204" y="110989"/>
                </a:lnTo>
                <a:lnTo>
                  <a:pt x="868699" y="88937"/>
                </a:lnTo>
                <a:lnTo>
                  <a:pt x="880752" y="63979"/>
                </a:lnTo>
                <a:lnTo>
                  <a:pt x="882395" y="49522"/>
                </a:lnTo>
                <a:close/>
              </a:path>
              <a:path w="882650" h="857250">
                <a:moveTo>
                  <a:pt x="125730" y="857250"/>
                </a:moveTo>
                <a:lnTo>
                  <a:pt x="125729" y="49529"/>
                </a:lnTo>
                <a:lnTo>
                  <a:pt x="124068" y="64069"/>
                </a:lnTo>
                <a:lnTo>
                  <a:pt x="119341" y="77395"/>
                </a:lnTo>
                <a:lnTo>
                  <a:pt x="90633" y="106366"/>
                </a:lnTo>
                <a:lnTo>
                  <a:pt x="63253" y="112775"/>
                </a:lnTo>
                <a:lnTo>
                  <a:pt x="49319" y="109553"/>
                </a:lnTo>
                <a:lnTo>
                  <a:pt x="38431" y="101002"/>
                </a:lnTo>
                <a:lnTo>
                  <a:pt x="32159" y="88798"/>
                </a:lnTo>
                <a:lnTo>
                  <a:pt x="32159" y="857250"/>
                </a:lnTo>
                <a:lnTo>
                  <a:pt x="125730" y="857250"/>
                </a:lnTo>
              </a:path>
            </a:pathLst>
          </a:custGeom>
          <a:solidFill>
            <a:srgbClr val="99FF99">
              <a:alpha val="100000"/>
            </a:srgbClr>
          </a:solidFill>
          <a:ln>
            <a:noFill/>
          </a:ln>
        </p:spPr>
      </p:sp>
      <p:sp>
        <p:nvSpPr>
          <p:cNvPr id="1049086" name="object 18"/>
          <p:cNvSpPr/>
          <p:nvPr/>
        </p:nvSpPr>
        <p:spPr>
          <a:xfrm>
            <a:off x="1679575" y="1916112"/>
            <a:ext cx="106362" cy="57150"/>
          </a:xfrm>
          <a:custGeom>
            <a:avLst/>
            <a:gdLst/>
            <a:ahLst/>
            <a:cxnLst/>
            <a:rect l="0" t="0" r="r" b="b"/>
            <a:pathLst>
              <a:path w="93980" h="63500">
                <a:moveTo>
                  <a:pt x="93570" y="0"/>
                </a:moveTo>
                <a:lnTo>
                  <a:pt x="30633" y="3"/>
                </a:lnTo>
                <a:lnTo>
                  <a:pt x="0" y="39268"/>
                </a:lnTo>
                <a:lnTo>
                  <a:pt x="6272" y="51472"/>
                </a:lnTo>
                <a:lnTo>
                  <a:pt x="17160" y="60023"/>
                </a:lnTo>
                <a:lnTo>
                  <a:pt x="31094" y="63245"/>
                </a:lnTo>
                <a:lnTo>
                  <a:pt x="45350" y="61580"/>
                </a:lnTo>
                <a:lnTo>
                  <a:pt x="79776" y="39606"/>
                </a:lnTo>
                <a:lnTo>
                  <a:pt x="93570" y="0"/>
                </a:lnTo>
              </a:path>
            </a:pathLst>
          </a:custGeom>
          <a:solidFill>
            <a:srgbClr val="7BCD7B">
              <a:alpha val="100000"/>
            </a:srgbClr>
          </a:solidFill>
          <a:ln>
            <a:noFill/>
          </a:ln>
        </p:spPr>
      </p:sp>
      <p:sp>
        <p:nvSpPr>
          <p:cNvPr id="1049087" name="object 19"/>
          <p:cNvSpPr/>
          <p:nvPr/>
        </p:nvSpPr>
        <p:spPr>
          <a:xfrm>
            <a:off x="1635125" y="1871662"/>
            <a:ext cx="1020762" cy="776287"/>
          </a:xfrm>
          <a:custGeom>
            <a:avLst/>
            <a:gdLst/>
            <a:ahLst/>
            <a:cxnLst/>
            <a:rect l="0" t="0" r="r" b="b"/>
            <a:pathLst>
              <a:path w="894714" h="857250">
                <a:moveTo>
                  <a:pt x="43023" y="0"/>
                </a:moveTo>
                <a:lnTo>
                  <a:pt x="20731" y="0"/>
                </a:lnTo>
                <a:lnTo>
                  <a:pt x="18962" y="1563"/>
                </a:lnTo>
                <a:lnTo>
                  <a:pt x="11053" y="11872"/>
                </a:lnTo>
                <a:lnTo>
                  <a:pt x="4984" y="23434"/>
                </a:lnTo>
                <a:lnTo>
                  <a:pt x="762" y="35813"/>
                </a:lnTo>
                <a:lnTo>
                  <a:pt x="0" y="42671"/>
                </a:lnTo>
                <a:lnTo>
                  <a:pt x="0" y="857250"/>
                </a:lnTo>
                <a:lnTo>
                  <a:pt x="12192" y="857250"/>
                </a:lnTo>
                <a:lnTo>
                  <a:pt x="12192" y="49529"/>
                </a:lnTo>
                <a:lnTo>
                  <a:pt x="12954" y="43433"/>
                </a:lnTo>
                <a:lnTo>
                  <a:pt x="14038" y="36353"/>
                </a:lnTo>
                <a:lnTo>
                  <a:pt x="18459" y="23849"/>
                </a:lnTo>
                <a:lnTo>
                  <a:pt x="25918" y="12852"/>
                </a:lnTo>
                <a:lnTo>
                  <a:pt x="35738" y="3946"/>
                </a:lnTo>
                <a:lnTo>
                  <a:pt x="43023" y="0"/>
                </a:lnTo>
                <a:close/>
              </a:path>
              <a:path w="894714" h="857250">
                <a:moveTo>
                  <a:pt x="34290" y="95249"/>
                </a:moveTo>
                <a:lnTo>
                  <a:pt x="34290" y="67055"/>
                </a:lnTo>
                <a:lnTo>
                  <a:pt x="32766" y="70103"/>
                </a:lnTo>
                <a:lnTo>
                  <a:pt x="30594" y="78993"/>
                </a:lnTo>
                <a:lnTo>
                  <a:pt x="30594" y="84073"/>
                </a:lnTo>
                <a:lnTo>
                  <a:pt x="32766" y="92963"/>
                </a:lnTo>
                <a:lnTo>
                  <a:pt x="34290" y="95249"/>
                </a:lnTo>
                <a:close/>
              </a:path>
              <a:path w="894714" h="857250">
                <a:moveTo>
                  <a:pt x="125730" y="55625"/>
                </a:moveTo>
                <a:lnTo>
                  <a:pt x="125546" y="43433"/>
                </a:lnTo>
                <a:lnTo>
                  <a:pt x="64770" y="43433"/>
                </a:lnTo>
                <a:lnTo>
                  <a:pt x="60960" y="44195"/>
                </a:lnTo>
                <a:lnTo>
                  <a:pt x="57912" y="44957"/>
                </a:lnTo>
                <a:lnTo>
                  <a:pt x="54864" y="46481"/>
                </a:lnTo>
                <a:lnTo>
                  <a:pt x="54102" y="46481"/>
                </a:lnTo>
                <a:lnTo>
                  <a:pt x="48768" y="49529"/>
                </a:lnTo>
                <a:lnTo>
                  <a:pt x="48006" y="49529"/>
                </a:lnTo>
                <a:lnTo>
                  <a:pt x="48006" y="50291"/>
                </a:lnTo>
                <a:lnTo>
                  <a:pt x="47244" y="50291"/>
                </a:lnTo>
                <a:lnTo>
                  <a:pt x="42672" y="54101"/>
                </a:lnTo>
                <a:lnTo>
                  <a:pt x="41910" y="54863"/>
                </a:lnTo>
                <a:lnTo>
                  <a:pt x="38100" y="59435"/>
                </a:lnTo>
                <a:lnTo>
                  <a:pt x="37338" y="60197"/>
                </a:lnTo>
                <a:lnTo>
                  <a:pt x="34290" y="66293"/>
                </a:lnTo>
                <a:lnTo>
                  <a:pt x="34290" y="96773"/>
                </a:lnTo>
                <a:lnTo>
                  <a:pt x="37338" y="102107"/>
                </a:lnTo>
                <a:lnTo>
                  <a:pt x="38100" y="102869"/>
                </a:lnTo>
                <a:lnTo>
                  <a:pt x="41910" y="107441"/>
                </a:lnTo>
                <a:lnTo>
                  <a:pt x="42672" y="108203"/>
                </a:lnTo>
                <a:lnTo>
                  <a:pt x="44196" y="109473"/>
                </a:lnTo>
                <a:lnTo>
                  <a:pt x="44196" y="75437"/>
                </a:lnTo>
                <a:lnTo>
                  <a:pt x="45720" y="70865"/>
                </a:lnTo>
                <a:lnTo>
                  <a:pt x="45720" y="71627"/>
                </a:lnTo>
                <a:lnTo>
                  <a:pt x="48768" y="66293"/>
                </a:lnTo>
                <a:lnTo>
                  <a:pt x="48768" y="66903"/>
                </a:lnTo>
                <a:lnTo>
                  <a:pt x="51054" y="64160"/>
                </a:lnTo>
                <a:lnTo>
                  <a:pt x="51054" y="64007"/>
                </a:lnTo>
                <a:lnTo>
                  <a:pt x="51816" y="63245"/>
                </a:lnTo>
                <a:lnTo>
                  <a:pt x="55626" y="60197"/>
                </a:lnTo>
                <a:lnTo>
                  <a:pt x="55626" y="60524"/>
                </a:lnTo>
                <a:lnTo>
                  <a:pt x="58674" y="58782"/>
                </a:lnTo>
                <a:lnTo>
                  <a:pt x="58674" y="57911"/>
                </a:lnTo>
                <a:lnTo>
                  <a:pt x="61722" y="57149"/>
                </a:lnTo>
                <a:lnTo>
                  <a:pt x="64008" y="56387"/>
                </a:lnTo>
                <a:lnTo>
                  <a:pt x="125546" y="56361"/>
                </a:lnTo>
                <a:lnTo>
                  <a:pt x="125730" y="55625"/>
                </a:lnTo>
                <a:close/>
              </a:path>
              <a:path w="894714" h="857250">
                <a:moveTo>
                  <a:pt x="48768" y="112775"/>
                </a:moveTo>
                <a:lnTo>
                  <a:pt x="48768" y="96011"/>
                </a:lnTo>
                <a:lnTo>
                  <a:pt x="45720" y="90677"/>
                </a:lnTo>
                <a:lnTo>
                  <a:pt x="45720" y="91439"/>
                </a:lnTo>
                <a:lnTo>
                  <a:pt x="44958" y="88391"/>
                </a:lnTo>
                <a:lnTo>
                  <a:pt x="44196" y="86105"/>
                </a:lnTo>
                <a:lnTo>
                  <a:pt x="44196" y="109473"/>
                </a:lnTo>
                <a:lnTo>
                  <a:pt x="47244" y="112013"/>
                </a:lnTo>
                <a:lnTo>
                  <a:pt x="48006" y="112775"/>
                </a:lnTo>
                <a:lnTo>
                  <a:pt x="48768" y="112775"/>
                </a:lnTo>
                <a:close/>
              </a:path>
              <a:path w="894714" h="857250">
                <a:moveTo>
                  <a:pt x="48768" y="66903"/>
                </a:moveTo>
                <a:lnTo>
                  <a:pt x="48768" y="66293"/>
                </a:lnTo>
                <a:lnTo>
                  <a:pt x="48006" y="67817"/>
                </a:lnTo>
                <a:lnTo>
                  <a:pt x="48768" y="66903"/>
                </a:lnTo>
                <a:close/>
              </a:path>
              <a:path w="894714" h="857250">
                <a:moveTo>
                  <a:pt x="51469" y="98644"/>
                </a:moveTo>
                <a:lnTo>
                  <a:pt x="48006" y="94487"/>
                </a:lnTo>
                <a:lnTo>
                  <a:pt x="48768" y="96011"/>
                </a:lnTo>
                <a:lnTo>
                  <a:pt x="48768" y="112775"/>
                </a:lnTo>
                <a:lnTo>
                  <a:pt x="51054" y="114082"/>
                </a:lnTo>
                <a:lnTo>
                  <a:pt x="51054" y="98297"/>
                </a:lnTo>
                <a:lnTo>
                  <a:pt x="51469" y="98644"/>
                </a:lnTo>
                <a:close/>
              </a:path>
              <a:path w="894714" h="857250">
                <a:moveTo>
                  <a:pt x="51816" y="63245"/>
                </a:moveTo>
                <a:lnTo>
                  <a:pt x="51054" y="64007"/>
                </a:lnTo>
                <a:lnTo>
                  <a:pt x="51469" y="63661"/>
                </a:lnTo>
                <a:lnTo>
                  <a:pt x="51816" y="63245"/>
                </a:lnTo>
                <a:close/>
              </a:path>
              <a:path w="894714" h="857250">
                <a:moveTo>
                  <a:pt x="51469" y="63661"/>
                </a:moveTo>
                <a:lnTo>
                  <a:pt x="51054" y="64007"/>
                </a:lnTo>
                <a:lnTo>
                  <a:pt x="51054" y="64160"/>
                </a:lnTo>
                <a:lnTo>
                  <a:pt x="51469" y="63661"/>
                </a:lnTo>
                <a:close/>
              </a:path>
              <a:path w="894714" h="857250">
                <a:moveTo>
                  <a:pt x="51816" y="99059"/>
                </a:moveTo>
                <a:lnTo>
                  <a:pt x="51469" y="98644"/>
                </a:lnTo>
                <a:lnTo>
                  <a:pt x="51054" y="98297"/>
                </a:lnTo>
                <a:lnTo>
                  <a:pt x="51816" y="99059"/>
                </a:lnTo>
                <a:close/>
              </a:path>
              <a:path w="894714" h="857250">
                <a:moveTo>
                  <a:pt x="51816" y="114517"/>
                </a:moveTo>
                <a:lnTo>
                  <a:pt x="51816" y="99059"/>
                </a:lnTo>
                <a:lnTo>
                  <a:pt x="51054" y="98297"/>
                </a:lnTo>
                <a:lnTo>
                  <a:pt x="51054" y="114082"/>
                </a:lnTo>
                <a:lnTo>
                  <a:pt x="51816" y="114517"/>
                </a:lnTo>
                <a:close/>
              </a:path>
              <a:path w="894714" h="857250">
                <a:moveTo>
                  <a:pt x="51816" y="63372"/>
                </a:moveTo>
                <a:lnTo>
                  <a:pt x="51469" y="63661"/>
                </a:lnTo>
                <a:lnTo>
                  <a:pt x="51816" y="63372"/>
                </a:lnTo>
                <a:close/>
              </a:path>
              <a:path w="894714" h="857250">
                <a:moveTo>
                  <a:pt x="55626" y="102107"/>
                </a:moveTo>
                <a:lnTo>
                  <a:pt x="51469" y="98644"/>
                </a:lnTo>
                <a:lnTo>
                  <a:pt x="51816" y="99059"/>
                </a:lnTo>
                <a:lnTo>
                  <a:pt x="51816" y="114517"/>
                </a:lnTo>
                <a:lnTo>
                  <a:pt x="54102" y="115823"/>
                </a:lnTo>
                <a:lnTo>
                  <a:pt x="54864" y="115823"/>
                </a:lnTo>
                <a:lnTo>
                  <a:pt x="54864" y="102107"/>
                </a:lnTo>
                <a:lnTo>
                  <a:pt x="55626" y="102107"/>
                </a:lnTo>
                <a:close/>
              </a:path>
              <a:path w="894714" h="857250">
                <a:moveTo>
                  <a:pt x="55626" y="60524"/>
                </a:moveTo>
                <a:lnTo>
                  <a:pt x="55626" y="60197"/>
                </a:lnTo>
                <a:lnTo>
                  <a:pt x="54864" y="60959"/>
                </a:lnTo>
                <a:lnTo>
                  <a:pt x="55626" y="60524"/>
                </a:lnTo>
                <a:close/>
              </a:path>
              <a:path w="894714" h="857250">
                <a:moveTo>
                  <a:pt x="60198" y="104393"/>
                </a:moveTo>
                <a:lnTo>
                  <a:pt x="54864" y="102107"/>
                </a:lnTo>
                <a:lnTo>
                  <a:pt x="54864" y="115823"/>
                </a:lnTo>
                <a:lnTo>
                  <a:pt x="57912" y="117347"/>
                </a:lnTo>
                <a:lnTo>
                  <a:pt x="58674" y="117397"/>
                </a:lnTo>
                <a:lnTo>
                  <a:pt x="58674" y="104393"/>
                </a:lnTo>
                <a:lnTo>
                  <a:pt x="60198" y="104393"/>
                </a:lnTo>
                <a:close/>
              </a:path>
              <a:path w="894714" h="857250">
                <a:moveTo>
                  <a:pt x="60198" y="57911"/>
                </a:moveTo>
                <a:lnTo>
                  <a:pt x="58674" y="57911"/>
                </a:lnTo>
                <a:lnTo>
                  <a:pt x="58674" y="58782"/>
                </a:lnTo>
                <a:lnTo>
                  <a:pt x="60198" y="57911"/>
                </a:lnTo>
                <a:close/>
              </a:path>
              <a:path w="894714" h="857250">
                <a:moveTo>
                  <a:pt x="131826" y="78771"/>
                </a:moveTo>
                <a:lnTo>
                  <a:pt x="131826" y="56387"/>
                </a:lnTo>
                <a:lnTo>
                  <a:pt x="125529" y="56428"/>
                </a:lnTo>
                <a:lnTo>
                  <a:pt x="124206" y="61721"/>
                </a:lnTo>
                <a:lnTo>
                  <a:pt x="118734" y="77476"/>
                </a:lnTo>
                <a:lnTo>
                  <a:pt x="89647" y="102477"/>
                </a:lnTo>
                <a:lnTo>
                  <a:pt x="64008" y="105917"/>
                </a:lnTo>
                <a:lnTo>
                  <a:pt x="61722" y="105155"/>
                </a:lnTo>
                <a:lnTo>
                  <a:pt x="58674" y="104393"/>
                </a:lnTo>
                <a:lnTo>
                  <a:pt x="58674" y="117397"/>
                </a:lnTo>
                <a:lnTo>
                  <a:pt x="69342" y="118098"/>
                </a:lnTo>
                <a:lnTo>
                  <a:pt x="69342" y="106679"/>
                </a:lnTo>
                <a:lnTo>
                  <a:pt x="108807" y="106679"/>
                </a:lnTo>
                <a:lnTo>
                  <a:pt x="113495" y="103415"/>
                </a:lnTo>
                <a:lnTo>
                  <a:pt x="120913" y="96144"/>
                </a:lnTo>
                <a:lnTo>
                  <a:pt x="127034" y="87857"/>
                </a:lnTo>
                <a:lnTo>
                  <a:pt x="131826" y="78771"/>
                </a:lnTo>
                <a:close/>
              </a:path>
              <a:path w="894714" h="857250">
                <a:moveTo>
                  <a:pt x="108807" y="106679"/>
                </a:moveTo>
                <a:lnTo>
                  <a:pt x="69342" y="106679"/>
                </a:lnTo>
                <a:lnTo>
                  <a:pt x="69342" y="118098"/>
                </a:lnTo>
                <a:lnTo>
                  <a:pt x="71403" y="118234"/>
                </a:lnTo>
                <a:lnTo>
                  <a:pt x="83735" y="117079"/>
                </a:lnTo>
                <a:lnTo>
                  <a:pt x="94879" y="114087"/>
                </a:lnTo>
                <a:lnTo>
                  <a:pt x="104808" y="109464"/>
                </a:lnTo>
                <a:lnTo>
                  <a:pt x="108807" y="106679"/>
                </a:lnTo>
                <a:close/>
              </a:path>
              <a:path w="894714" h="857250">
                <a:moveTo>
                  <a:pt x="758952" y="106679"/>
                </a:moveTo>
                <a:lnTo>
                  <a:pt x="108807" y="106679"/>
                </a:lnTo>
                <a:lnTo>
                  <a:pt x="104808" y="109464"/>
                </a:lnTo>
                <a:lnTo>
                  <a:pt x="94879" y="114087"/>
                </a:lnTo>
                <a:lnTo>
                  <a:pt x="83735" y="117079"/>
                </a:lnTo>
                <a:lnTo>
                  <a:pt x="71403" y="118234"/>
                </a:lnTo>
                <a:lnTo>
                  <a:pt x="69342" y="118098"/>
                </a:lnTo>
                <a:lnTo>
                  <a:pt x="69342" y="118872"/>
                </a:lnTo>
                <a:lnTo>
                  <a:pt x="755904" y="118872"/>
                </a:lnTo>
                <a:lnTo>
                  <a:pt x="755904" y="108965"/>
                </a:lnTo>
                <a:lnTo>
                  <a:pt x="758952" y="106679"/>
                </a:lnTo>
                <a:close/>
              </a:path>
              <a:path w="894714" h="857250">
                <a:moveTo>
                  <a:pt x="138007" y="48648"/>
                </a:moveTo>
                <a:lnTo>
                  <a:pt x="126050" y="9584"/>
                </a:lnTo>
                <a:lnTo>
                  <a:pt x="117669" y="0"/>
                </a:lnTo>
                <a:lnTo>
                  <a:pt x="96319" y="0"/>
                </a:lnTo>
                <a:lnTo>
                  <a:pt x="97032" y="313"/>
                </a:lnTo>
                <a:lnTo>
                  <a:pt x="107535" y="8181"/>
                </a:lnTo>
                <a:lnTo>
                  <a:pt x="116044" y="18121"/>
                </a:lnTo>
                <a:lnTo>
                  <a:pt x="122171" y="29658"/>
                </a:lnTo>
                <a:lnTo>
                  <a:pt x="125529" y="42317"/>
                </a:lnTo>
                <a:lnTo>
                  <a:pt x="125546" y="43433"/>
                </a:lnTo>
                <a:lnTo>
                  <a:pt x="131826" y="43433"/>
                </a:lnTo>
                <a:lnTo>
                  <a:pt x="131826" y="78771"/>
                </a:lnTo>
                <a:lnTo>
                  <a:pt x="135278" y="69055"/>
                </a:lnTo>
                <a:lnTo>
                  <a:pt x="137345" y="58950"/>
                </a:lnTo>
                <a:lnTo>
                  <a:pt x="138007" y="48648"/>
                </a:lnTo>
                <a:close/>
              </a:path>
              <a:path w="894714" h="857250">
                <a:moveTo>
                  <a:pt x="125730" y="56387"/>
                </a:moveTo>
                <a:lnTo>
                  <a:pt x="125730" y="55625"/>
                </a:lnTo>
                <a:lnTo>
                  <a:pt x="125539" y="56387"/>
                </a:lnTo>
                <a:lnTo>
                  <a:pt x="125730" y="56387"/>
                </a:lnTo>
                <a:close/>
              </a:path>
              <a:path w="894714" h="857250">
                <a:moveTo>
                  <a:pt x="131826" y="56387"/>
                </a:moveTo>
                <a:lnTo>
                  <a:pt x="131826" y="43433"/>
                </a:lnTo>
                <a:lnTo>
                  <a:pt x="125546" y="43433"/>
                </a:lnTo>
                <a:lnTo>
                  <a:pt x="125730" y="55625"/>
                </a:lnTo>
                <a:lnTo>
                  <a:pt x="125730" y="56387"/>
                </a:lnTo>
                <a:lnTo>
                  <a:pt x="131826" y="56387"/>
                </a:lnTo>
                <a:close/>
              </a:path>
              <a:path w="894714" h="857250">
                <a:moveTo>
                  <a:pt x="881866" y="89071"/>
                </a:moveTo>
                <a:lnTo>
                  <a:pt x="881866" y="52355"/>
                </a:lnTo>
                <a:lnTo>
                  <a:pt x="880150" y="63469"/>
                </a:lnTo>
                <a:lnTo>
                  <a:pt x="876312" y="74016"/>
                </a:lnTo>
                <a:lnTo>
                  <a:pt x="842760" y="103487"/>
                </a:lnTo>
                <a:lnTo>
                  <a:pt x="824484" y="106679"/>
                </a:lnTo>
                <a:lnTo>
                  <a:pt x="758952" y="106679"/>
                </a:lnTo>
                <a:lnTo>
                  <a:pt x="755904" y="108965"/>
                </a:lnTo>
                <a:lnTo>
                  <a:pt x="755904" y="118872"/>
                </a:lnTo>
                <a:lnTo>
                  <a:pt x="762000" y="118871"/>
                </a:lnTo>
                <a:lnTo>
                  <a:pt x="768096" y="112775"/>
                </a:lnTo>
                <a:lnTo>
                  <a:pt x="768096" y="118799"/>
                </a:lnTo>
                <a:lnTo>
                  <a:pt x="838262" y="117967"/>
                </a:lnTo>
                <a:lnTo>
                  <a:pt x="878324" y="94121"/>
                </a:lnTo>
                <a:lnTo>
                  <a:pt x="881866" y="89071"/>
                </a:lnTo>
                <a:close/>
              </a:path>
              <a:path w="894714" h="857250">
                <a:moveTo>
                  <a:pt x="768096" y="857250"/>
                </a:moveTo>
                <a:lnTo>
                  <a:pt x="768096" y="118799"/>
                </a:lnTo>
                <a:lnTo>
                  <a:pt x="762000" y="118871"/>
                </a:lnTo>
                <a:lnTo>
                  <a:pt x="755904" y="118872"/>
                </a:lnTo>
                <a:lnTo>
                  <a:pt x="755904" y="857250"/>
                </a:lnTo>
                <a:lnTo>
                  <a:pt x="768096" y="857250"/>
                </a:lnTo>
                <a:close/>
              </a:path>
              <a:path w="894714" h="857250">
                <a:moveTo>
                  <a:pt x="768096" y="118799"/>
                </a:moveTo>
                <a:lnTo>
                  <a:pt x="768096" y="112775"/>
                </a:lnTo>
                <a:lnTo>
                  <a:pt x="762000" y="118871"/>
                </a:lnTo>
                <a:lnTo>
                  <a:pt x="768096" y="118799"/>
                </a:lnTo>
                <a:close/>
              </a:path>
              <a:path w="894714" h="857250">
                <a:moveTo>
                  <a:pt x="894445" y="53246"/>
                </a:moveTo>
                <a:lnTo>
                  <a:pt x="882090" y="10141"/>
                </a:lnTo>
                <a:lnTo>
                  <a:pt x="873125" y="0"/>
                </a:lnTo>
                <a:lnTo>
                  <a:pt x="852678" y="0"/>
                </a:lnTo>
                <a:lnTo>
                  <a:pt x="857250" y="3047"/>
                </a:lnTo>
                <a:lnTo>
                  <a:pt x="861060" y="6095"/>
                </a:lnTo>
                <a:lnTo>
                  <a:pt x="881307" y="41025"/>
                </a:lnTo>
                <a:lnTo>
                  <a:pt x="881866" y="52355"/>
                </a:lnTo>
                <a:lnTo>
                  <a:pt x="881866" y="89071"/>
                </a:lnTo>
                <a:lnTo>
                  <a:pt x="884764" y="84938"/>
                </a:lnTo>
                <a:lnTo>
                  <a:pt x="889652" y="74899"/>
                </a:lnTo>
                <a:lnTo>
                  <a:pt x="892903" y="64258"/>
                </a:lnTo>
                <a:lnTo>
                  <a:pt x="894445" y="53246"/>
                </a:lnTo>
              </a:path>
            </a:pathLst>
          </a:custGeom>
          <a:solidFill>
            <a:srgbClr val="080808">
              <a:alpha val="100000"/>
            </a:srgbClr>
          </a:solidFill>
          <a:ln>
            <a:noFill/>
          </a:ln>
        </p:spPr>
      </p:sp>
      <p:sp>
        <p:nvSpPr>
          <p:cNvPr id="1049088" name="object 20"/>
          <p:cNvSpPr/>
          <p:nvPr/>
        </p:nvSpPr>
        <p:spPr>
          <a:xfrm>
            <a:off x="882650" y="2647950"/>
            <a:ext cx="10426700" cy="777875"/>
          </a:xfrm>
          <a:prstGeom prst="rect">
            <a:avLst/>
          </a:prstGeom>
          <a:blipFill rotWithShape="1">
            <a:blip r:embed="rId8">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9089" name="object 21"/>
          <p:cNvSpPr/>
          <p:nvPr/>
        </p:nvSpPr>
        <p:spPr>
          <a:xfrm>
            <a:off x="2854325" y="2647950"/>
            <a:ext cx="8356600" cy="777875"/>
          </a:xfrm>
          <a:custGeom>
            <a:avLst/>
            <a:gdLst/>
            <a:ahLst/>
            <a:cxnLst/>
            <a:rect l="0" t="0" r="r" b="b"/>
            <a:pathLst>
              <a:path w="7329170" h="858520">
                <a:moveTo>
                  <a:pt x="0" y="0"/>
                </a:moveTo>
                <a:lnTo>
                  <a:pt x="0" y="858012"/>
                </a:lnTo>
                <a:lnTo>
                  <a:pt x="7328915" y="858012"/>
                </a:lnTo>
                <a:lnTo>
                  <a:pt x="7328915" y="0"/>
                </a:lnTo>
                <a:lnTo>
                  <a:pt x="0" y="0"/>
                </a:lnTo>
              </a:path>
            </a:pathLst>
          </a:custGeom>
          <a:solidFill>
            <a:srgbClr val="FFFFCC">
              <a:alpha val="100000"/>
            </a:srgbClr>
          </a:solidFill>
          <a:ln>
            <a:noFill/>
          </a:ln>
        </p:spPr>
      </p:sp>
      <p:sp>
        <p:nvSpPr>
          <p:cNvPr id="1049090" name="object 22"/>
          <p:cNvSpPr/>
          <p:nvPr/>
        </p:nvSpPr>
        <p:spPr>
          <a:xfrm>
            <a:off x="1643062" y="2647950"/>
            <a:ext cx="862012" cy="777875"/>
          </a:xfrm>
          <a:custGeom>
            <a:avLst/>
            <a:gdLst/>
            <a:ahLst/>
            <a:cxnLst/>
            <a:rect l="0" t="0" r="r" b="b"/>
            <a:pathLst>
              <a:path w="756285" h="857250">
                <a:moveTo>
                  <a:pt x="755904" y="857250"/>
                </a:moveTo>
                <a:lnTo>
                  <a:pt x="0" y="857250"/>
                </a:lnTo>
                <a:lnTo>
                  <a:pt x="0" y="0"/>
                </a:lnTo>
                <a:lnTo>
                  <a:pt x="755904" y="0"/>
                </a:lnTo>
                <a:lnTo>
                  <a:pt x="755904" y="857250"/>
                </a:lnTo>
              </a:path>
            </a:pathLst>
          </a:custGeom>
          <a:solidFill>
            <a:srgbClr val="99FF99">
              <a:alpha val="100000"/>
            </a:srgbClr>
          </a:solidFill>
          <a:ln>
            <a:noFill/>
          </a:ln>
        </p:spPr>
      </p:sp>
      <p:sp>
        <p:nvSpPr>
          <p:cNvPr id="1049091" name="object 23"/>
          <p:cNvSpPr/>
          <p:nvPr/>
        </p:nvSpPr>
        <p:spPr>
          <a:xfrm>
            <a:off x="1643062" y="2647950"/>
            <a:ext cx="0" cy="1555750"/>
          </a:xfrm>
          <a:custGeom>
            <a:avLst/>
            <a:gdLst/>
            <a:ahLst/>
            <a:cxnLst/>
            <a:rect l="0" t="0" r="r" b="b"/>
            <a:pathLst>
              <a:path h="1714500">
                <a:moveTo>
                  <a:pt x="0" y="0"/>
                </a:moveTo>
                <a:lnTo>
                  <a:pt x="0" y="1714500"/>
                </a:lnTo>
              </a:path>
            </a:pathLst>
          </a:custGeom>
          <a:noFill/>
          <a:ln w="13462" cap="flat" cmpd="sng">
            <a:solidFill>
              <a:srgbClr val="080808">
                <a:alpha val="100000"/>
              </a:srgbClr>
            </a:solidFill>
            <a:prstDash val="solid"/>
            <a:round/>
          </a:ln>
        </p:spPr>
      </p:sp>
      <p:sp>
        <p:nvSpPr>
          <p:cNvPr id="1049092" name="object 24"/>
          <p:cNvSpPr/>
          <p:nvPr/>
        </p:nvSpPr>
        <p:spPr>
          <a:xfrm>
            <a:off x="2505075" y="2647950"/>
            <a:ext cx="0" cy="1555750"/>
          </a:xfrm>
          <a:custGeom>
            <a:avLst/>
            <a:gdLst/>
            <a:ahLst/>
            <a:cxnLst/>
            <a:rect l="0" t="0" r="r" b="b"/>
            <a:pathLst>
              <a:path h="1714500">
                <a:moveTo>
                  <a:pt x="0" y="0"/>
                </a:moveTo>
                <a:lnTo>
                  <a:pt x="0" y="1714500"/>
                </a:lnTo>
              </a:path>
            </a:pathLst>
          </a:custGeom>
          <a:noFill/>
          <a:ln w="13462" cap="flat" cmpd="sng">
            <a:solidFill>
              <a:srgbClr val="080808">
                <a:alpha val="100000"/>
              </a:srgbClr>
            </a:solidFill>
            <a:prstDash val="solid"/>
            <a:round/>
          </a:ln>
        </p:spPr>
      </p:sp>
      <p:sp>
        <p:nvSpPr>
          <p:cNvPr id="1049093" name="object 25"/>
          <p:cNvSpPr/>
          <p:nvPr/>
        </p:nvSpPr>
        <p:spPr>
          <a:xfrm>
            <a:off x="882650" y="3425825"/>
            <a:ext cx="10426700" cy="777875"/>
          </a:xfrm>
          <a:prstGeom prst="rect">
            <a:avLst/>
          </a:prstGeom>
          <a:blipFill rotWithShape="1">
            <a:blip r:embed="rId9">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9094" name="object 26"/>
          <p:cNvSpPr/>
          <p:nvPr/>
        </p:nvSpPr>
        <p:spPr>
          <a:xfrm>
            <a:off x="2854325" y="3425825"/>
            <a:ext cx="8356600" cy="777875"/>
          </a:xfrm>
          <a:custGeom>
            <a:avLst/>
            <a:gdLst/>
            <a:ahLst/>
            <a:cxnLst/>
            <a:rect l="0" t="0" r="r" b="b"/>
            <a:pathLst>
              <a:path w="7329170" h="858520">
                <a:moveTo>
                  <a:pt x="0" y="0"/>
                </a:moveTo>
                <a:lnTo>
                  <a:pt x="0" y="858012"/>
                </a:lnTo>
                <a:lnTo>
                  <a:pt x="7328915" y="858012"/>
                </a:lnTo>
                <a:lnTo>
                  <a:pt x="7328915" y="0"/>
                </a:lnTo>
                <a:lnTo>
                  <a:pt x="0" y="0"/>
                </a:lnTo>
              </a:path>
            </a:pathLst>
          </a:custGeom>
          <a:solidFill>
            <a:srgbClr val="FFFFCC">
              <a:alpha val="100000"/>
            </a:srgbClr>
          </a:solidFill>
          <a:ln>
            <a:noFill/>
          </a:ln>
        </p:spPr>
      </p:sp>
      <p:sp>
        <p:nvSpPr>
          <p:cNvPr id="1049095" name="object 27"/>
          <p:cNvSpPr/>
          <p:nvPr/>
        </p:nvSpPr>
        <p:spPr>
          <a:xfrm>
            <a:off x="1643062" y="3425825"/>
            <a:ext cx="862012" cy="777875"/>
          </a:xfrm>
          <a:custGeom>
            <a:avLst/>
            <a:gdLst/>
            <a:ahLst/>
            <a:cxnLst/>
            <a:rect l="0" t="0" r="r" b="b"/>
            <a:pathLst>
              <a:path w="756285" h="857250">
                <a:moveTo>
                  <a:pt x="755904" y="857250"/>
                </a:moveTo>
                <a:lnTo>
                  <a:pt x="0" y="857250"/>
                </a:lnTo>
                <a:lnTo>
                  <a:pt x="0" y="0"/>
                </a:lnTo>
                <a:lnTo>
                  <a:pt x="755904" y="0"/>
                </a:lnTo>
                <a:lnTo>
                  <a:pt x="755904" y="857250"/>
                </a:lnTo>
              </a:path>
            </a:pathLst>
          </a:custGeom>
          <a:solidFill>
            <a:srgbClr val="99FF99">
              <a:alpha val="100000"/>
            </a:srgbClr>
          </a:solidFill>
          <a:ln>
            <a:noFill/>
          </a:ln>
        </p:spPr>
      </p:sp>
      <p:sp>
        <p:nvSpPr>
          <p:cNvPr id="1049096" name="object 28"/>
          <p:cNvSpPr/>
          <p:nvPr/>
        </p:nvSpPr>
        <p:spPr>
          <a:xfrm>
            <a:off x="882650" y="4203700"/>
            <a:ext cx="10426700" cy="776287"/>
          </a:xfrm>
          <a:prstGeom prst="rect">
            <a:avLst/>
          </a:prstGeom>
          <a:blipFill rotWithShape="1">
            <a:blip r:embed="rId10">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9097" name="object 29"/>
          <p:cNvSpPr/>
          <p:nvPr/>
        </p:nvSpPr>
        <p:spPr>
          <a:xfrm>
            <a:off x="1500187" y="4927600"/>
            <a:ext cx="9710738" cy="53975"/>
          </a:xfrm>
          <a:custGeom>
            <a:avLst/>
            <a:gdLst/>
            <a:ahLst/>
            <a:cxnLst/>
            <a:rect l="0" t="0" r="r" b="b"/>
            <a:pathLst>
              <a:path w="8517890" h="58420">
                <a:moveTo>
                  <a:pt x="0" y="0"/>
                </a:moveTo>
                <a:lnTo>
                  <a:pt x="0" y="57912"/>
                </a:lnTo>
                <a:lnTo>
                  <a:pt x="8517636" y="57912"/>
                </a:lnTo>
                <a:lnTo>
                  <a:pt x="8517636" y="0"/>
                </a:lnTo>
                <a:lnTo>
                  <a:pt x="0" y="0"/>
                </a:lnTo>
              </a:path>
            </a:pathLst>
          </a:custGeom>
          <a:solidFill>
            <a:srgbClr val="E6E6E6">
              <a:alpha val="100000"/>
            </a:srgbClr>
          </a:solidFill>
          <a:ln>
            <a:noFill/>
          </a:ln>
        </p:spPr>
      </p:sp>
      <p:sp>
        <p:nvSpPr>
          <p:cNvPr id="1049098" name="object 30"/>
          <p:cNvSpPr/>
          <p:nvPr/>
        </p:nvSpPr>
        <p:spPr>
          <a:xfrm>
            <a:off x="1492250" y="4922837"/>
            <a:ext cx="9726612" cy="57150"/>
          </a:xfrm>
          <a:custGeom>
            <a:avLst/>
            <a:gdLst/>
            <a:ahLst/>
            <a:cxnLst/>
            <a:rect l="0" t="0" r="r" b="b"/>
            <a:pathLst>
              <a:path w="8531860" h="64135">
                <a:moveTo>
                  <a:pt x="8531352" y="64008"/>
                </a:moveTo>
                <a:lnTo>
                  <a:pt x="8531352" y="0"/>
                </a:lnTo>
                <a:lnTo>
                  <a:pt x="0" y="0"/>
                </a:lnTo>
                <a:lnTo>
                  <a:pt x="0" y="64008"/>
                </a:lnTo>
                <a:lnTo>
                  <a:pt x="6858" y="64008"/>
                </a:lnTo>
                <a:lnTo>
                  <a:pt x="6858" y="12192"/>
                </a:lnTo>
                <a:lnTo>
                  <a:pt x="12954" y="6096"/>
                </a:lnTo>
                <a:lnTo>
                  <a:pt x="12953" y="12192"/>
                </a:lnTo>
                <a:lnTo>
                  <a:pt x="8518385" y="12192"/>
                </a:lnTo>
                <a:lnTo>
                  <a:pt x="8518385" y="6096"/>
                </a:lnTo>
                <a:lnTo>
                  <a:pt x="8524481" y="12192"/>
                </a:lnTo>
                <a:lnTo>
                  <a:pt x="8524481" y="64008"/>
                </a:lnTo>
                <a:lnTo>
                  <a:pt x="8531352" y="64008"/>
                </a:lnTo>
                <a:close/>
              </a:path>
              <a:path w="8531860" h="64135">
                <a:moveTo>
                  <a:pt x="12953" y="12192"/>
                </a:moveTo>
                <a:lnTo>
                  <a:pt x="12954" y="6096"/>
                </a:lnTo>
                <a:lnTo>
                  <a:pt x="6858" y="12192"/>
                </a:lnTo>
                <a:lnTo>
                  <a:pt x="12953" y="12192"/>
                </a:lnTo>
                <a:close/>
              </a:path>
              <a:path w="8531860" h="64135">
                <a:moveTo>
                  <a:pt x="12953" y="64008"/>
                </a:moveTo>
                <a:lnTo>
                  <a:pt x="12953" y="12192"/>
                </a:lnTo>
                <a:lnTo>
                  <a:pt x="6858" y="12192"/>
                </a:lnTo>
                <a:lnTo>
                  <a:pt x="6858" y="64008"/>
                </a:lnTo>
                <a:lnTo>
                  <a:pt x="12953" y="64008"/>
                </a:lnTo>
                <a:close/>
              </a:path>
              <a:path w="8531860" h="64135">
                <a:moveTo>
                  <a:pt x="8524481" y="12192"/>
                </a:moveTo>
                <a:lnTo>
                  <a:pt x="8518385" y="6096"/>
                </a:lnTo>
                <a:lnTo>
                  <a:pt x="8518385" y="12192"/>
                </a:lnTo>
                <a:lnTo>
                  <a:pt x="8524481" y="12192"/>
                </a:lnTo>
                <a:close/>
              </a:path>
              <a:path w="8531860" h="64135">
                <a:moveTo>
                  <a:pt x="8524481" y="64008"/>
                </a:moveTo>
                <a:lnTo>
                  <a:pt x="8524481" y="12192"/>
                </a:lnTo>
                <a:lnTo>
                  <a:pt x="8518385" y="12192"/>
                </a:lnTo>
                <a:lnTo>
                  <a:pt x="8518385" y="64008"/>
                </a:lnTo>
                <a:lnTo>
                  <a:pt x="8524481" y="64008"/>
                </a:lnTo>
              </a:path>
            </a:pathLst>
          </a:custGeom>
          <a:solidFill>
            <a:srgbClr val="0000FF">
              <a:alpha val="100000"/>
            </a:srgbClr>
          </a:solidFill>
          <a:ln>
            <a:noFill/>
          </a:ln>
        </p:spPr>
      </p:sp>
      <p:sp>
        <p:nvSpPr>
          <p:cNvPr id="1049099" name="object 31"/>
          <p:cNvSpPr/>
          <p:nvPr/>
        </p:nvSpPr>
        <p:spPr>
          <a:xfrm>
            <a:off x="2854325" y="4202112"/>
            <a:ext cx="8356600" cy="611187"/>
          </a:xfrm>
          <a:custGeom>
            <a:avLst/>
            <a:gdLst/>
            <a:ahLst/>
            <a:cxnLst/>
            <a:rect l="0" t="0" r="r" b="b"/>
            <a:pathLst>
              <a:path w="7329170" h="674370">
                <a:moveTo>
                  <a:pt x="0" y="0"/>
                </a:moveTo>
                <a:lnTo>
                  <a:pt x="0" y="674370"/>
                </a:lnTo>
                <a:lnTo>
                  <a:pt x="7328915" y="674370"/>
                </a:lnTo>
                <a:lnTo>
                  <a:pt x="7328915" y="0"/>
                </a:lnTo>
                <a:lnTo>
                  <a:pt x="0" y="0"/>
                </a:lnTo>
              </a:path>
            </a:pathLst>
          </a:custGeom>
          <a:solidFill>
            <a:srgbClr val="FFFFCC">
              <a:alpha val="100000"/>
            </a:srgbClr>
          </a:solidFill>
          <a:ln>
            <a:noFill/>
          </a:ln>
        </p:spPr>
      </p:sp>
      <p:sp>
        <p:nvSpPr>
          <p:cNvPr id="1049100" name="object 32"/>
          <p:cNvSpPr/>
          <p:nvPr/>
        </p:nvSpPr>
        <p:spPr>
          <a:xfrm>
            <a:off x="2847975" y="4203700"/>
            <a:ext cx="8370887" cy="617537"/>
          </a:xfrm>
          <a:custGeom>
            <a:avLst/>
            <a:gdLst/>
            <a:ahLst/>
            <a:cxnLst/>
            <a:rect l="0" t="0" r="r" b="b"/>
            <a:pathLst>
              <a:path w="7341870" h="680720">
                <a:moveTo>
                  <a:pt x="12954" y="667512"/>
                </a:moveTo>
                <a:lnTo>
                  <a:pt x="12954" y="0"/>
                </a:lnTo>
                <a:lnTo>
                  <a:pt x="0" y="0"/>
                </a:lnTo>
                <a:lnTo>
                  <a:pt x="0" y="680466"/>
                </a:lnTo>
                <a:lnTo>
                  <a:pt x="6096" y="680466"/>
                </a:lnTo>
                <a:lnTo>
                  <a:pt x="6096" y="667512"/>
                </a:lnTo>
                <a:lnTo>
                  <a:pt x="12954" y="667512"/>
                </a:lnTo>
                <a:close/>
              </a:path>
              <a:path w="7341870" h="680720">
                <a:moveTo>
                  <a:pt x="7334999" y="667512"/>
                </a:moveTo>
                <a:lnTo>
                  <a:pt x="6096" y="667512"/>
                </a:lnTo>
                <a:lnTo>
                  <a:pt x="12954" y="673608"/>
                </a:lnTo>
                <a:lnTo>
                  <a:pt x="12954" y="680466"/>
                </a:lnTo>
                <a:lnTo>
                  <a:pt x="7328903" y="680465"/>
                </a:lnTo>
                <a:lnTo>
                  <a:pt x="7328903" y="673607"/>
                </a:lnTo>
                <a:lnTo>
                  <a:pt x="7334999" y="667512"/>
                </a:lnTo>
                <a:close/>
              </a:path>
              <a:path w="7341870" h="680720">
                <a:moveTo>
                  <a:pt x="12954" y="680466"/>
                </a:moveTo>
                <a:lnTo>
                  <a:pt x="12954" y="673608"/>
                </a:lnTo>
                <a:lnTo>
                  <a:pt x="6096" y="667512"/>
                </a:lnTo>
                <a:lnTo>
                  <a:pt x="6096" y="680466"/>
                </a:lnTo>
                <a:lnTo>
                  <a:pt x="12954" y="680466"/>
                </a:lnTo>
                <a:close/>
              </a:path>
              <a:path w="7341870" h="680720">
                <a:moveTo>
                  <a:pt x="7341869" y="680465"/>
                </a:moveTo>
                <a:lnTo>
                  <a:pt x="7341869" y="0"/>
                </a:lnTo>
                <a:lnTo>
                  <a:pt x="7328903" y="0"/>
                </a:lnTo>
                <a:lnTo>
                  <a:pt x="7328903" y="667512"/>
                </a:lnTo>
                <a:lnTo>
                  <a:pt x="7334999" y="667512"/>
                </a:lnTo>
                <a:lnTo>
                  <a:pt x="7334999" y="680465"/>
                </a:lnTo>
                <a:lnTo>
                  <a:pt x="7341869" y="680465"/>
                </a:lnTo>
                <a:close/>
              </a:path>
              <a:path w="7341870" h="680720">
                <a:moveTo>
                  <a:pt x="7334999" y="680465"/>
                </a:moveTo>
                <a:lnTo>
                  <a:pt x="7334999" y="667512"/>
                </a:lnTo>
                <a:lnTo>
                  <a:pt x="7328903" y="673607"/>
                </a:lnTo>
                <a:lnTo>
                  <a:pt x="7328903" y="680465"/>
                </a:lnTo>
                <a:lnTo>
                  <a:pt x="7334999" y="680465"/>
                </a:lnTo>
              </a:path>
            </a:pathLst>
          </a:custGeom>
          <a:solidFill>
            <a:srgbClr val="0000FF">
              <a:alpha val="100000"/>
            </a:srgbClr>
          </a:solidFill>
          <a:ln>
            <a:noFill/>
          </a:ln>
        </p:spPr>
      </p:sp>
      <p:sp>
        <p:nvSpPr>
          <p:cNvPr id="1049101" name="object 33"/>
          <p:cNvSpPr/>
          <p:nvPr/>
        </p:nvSpPr>
        <p:spPr>
          <a:xfrm>
            <a:off x="1570037" y="4203700"/>
            <a:ext cx="935037" cy="201612"/>
          </a:xfrm>
          <a:custGeom>
            <a:avLst/>
            <a:gdLst/>
            <a:ahLst/>
            <a:cxnLst/>
            <a:rect l="0" t="0" r="r" b="b"/>
            <a:pathLst>
              <a:path w="819150" h="223520">
                <a:moveTo>
                  <a:pt x="31088" y="160333"/>
                </a:moveTo>
                <a:lnTo>
                  <a:pt x="31088" y="136283"/>
                </a:lnTo>
                <a:lnTo>
                  <a:pt x="24817" y="148563"/>
                </a:lnTo>
                <a:lnTo>
                  <a:pt x="13930" y="156928"/>
                </a:lnTo>
                <a:lnTo>
                  <a:pt x="0" y="160019"/>
                </a:lnTo>
                <a:lnTo>
                  <a:pt x="31088" y="160333"/>
                </a:lnTo>
                <a:close/>
              </a:path>
              <a:path w="819150" h="223520">
                <a:moveTo>
                  <a:pt x="63242" y="223265"/>
                </a:moveTo>
                <a:lnTo>
                  <a:pt x="63242" y="160658"/>
                </a:lnTo>
                <a:lnTo>
                  <a:pt x="61460" y="175069"/>
                </a:lnTo>
                <a:lnTo>
                  <a:pt x="56650" y="188269"/>
                </a:lnTo>
                <a:lnTo>
                  <a:pt x="27714" y="216933"/>
                </a:lnTo>
                <a:lnTo>
                  <a:pt x="0" y="223265"/>
                </a:lnTo>
                <a:lnTo>
                  <a:pt x="63242" y="223265"/>
                </a:lnTo>
                <a:close/>
              </a:path>
              <a:path w="819150" h="223520">
                <a:moveTo>
                  <a:pt x="819150" y="160019"/>
                </a:moveTo>
                <a:lnTo>
                  <a:pt x="819150" y="0"/>
                </a:lnTo>
                <a:lnTo>
                  <a:pt x="63245" y="0"/>
                </a:lnTo>
                <a:lnTo>
                  <a:pt x="63245" y="97535"/>
                </a:lnTo>
                <a:lnTo>
                  <a:pt x="44" y="97535"/>
                </a:lnTo>
                <a:lnTo>
                  <a:pt x="12409" y="100083"/>
                </a:lnTo>
                <a:lnTo>
                  <a:pt x="22474" y="107539"/>
                </a:lnTo>
                <a:lnTo>
                  <a:pt x="29085" y="119681"/>
                </a:lnTo>
                <a:lnTo>
                  <a:pt x="31088" y="136283"/>
                </a:lnTo>
                <a:lnTo>
                  <a:pt x="31088" y="160333"/>
                </a:lnTo>
                <a:lnTo>
                  <a:pt x="63242" y="160658"/>
                </a:lnTo>
                <a:lnTo>
                  <a:pt x="63242" y="223265"/>
                </a:lnTo>
                <a:lnTo>
                  <a:pt x="756542" y="223262"/>
                </a:lnTo>
                <a:lnTo>
                  <a:pt x="770953" y="221480"/>
                </a:lnTo>
                <a:lnTo>
                  <a:pt x="805451" y="199430"/>
                </a:lnTo>
                <a:lnTo>
                  <a:pt x="817505" y="174475"/>
                </a:lnTo>
                <a:lnTo>
                  <a:pt x="819150" y="160019"/>
                </a:lnTo>
              </a:path>
            </a:pathLst>
          </a:custGeom>
          <a:solidFill>
            <a:srgbClr val="99FF99">
              <a:alpha val="100000"/>
            </a:srgbClr>
          </a:solidFill>
          <a:ln>
            <a:noFill/>
          </a:ln>
        </p:spPr>
      </p:sp>
      <p:sp>
        <p:nvSpPr>
          <p:cNvPr id="1049102" name="object 34"/>
          <p:cNvSpPr/>
          <p:nvPr/>
        </p:nvSpPr>
        <p:spPr>
          <a:xfrm>
            <a:off x="1500187" y="4292600"/>
            <a:ext cx="142875" cy="112712"/>
          </a:xfrm>
          <a:custGeom>
            <a:avLst/>
            <a:gdLst/>
            <a:ahLst/>
            <a:cxnLst/>
            <a:rect l="0" t="0" r="r" b="b"/>
            <a:pathLst>
              <a:path w="125730" h="124460">
                <a:moveTo>
                  <a:pt x="94021" y="24327"/>
                </a:moveTo>
                <a:lnTo>
                  <a:pt x="89738" y="14032"/>
                </a:lnTo>
                <a:lnTo>
                  <a:pt x="80822" y="6025"/>
                </a:lnTo>
                <a:lnTo>
                  <a:pt x="67092" y="1088"/>
                </a:lnTo>
                <a:lnTo>
                  <a:pt x="48364" y="0"/>
                </a:lnTo>
                <a:lnTo>
                  <a:pt x="35204" y="4719"/>
                </a:lnTo>
                <a:lnTo>
                  <a:pt x="6408" y="33624"/>
                </a:lnTo>
                <a:lnTo>
                  <a:pt x="0" y="61392"/>
                </a:lnTo>
                <a:lnTo>
                  <a:pt x="1763" y="75823"/>
                </a:lnTo>
                <a:lnTo>
                  <a:pt x="23778" y="110376"/>
                </a:lnTo>
                <a:lnTo>
                  <a:pt x="63119" y="124096"/>
                </a:lnTo>
                <a:lnTo>
                  <a:pt x="73498" y="122813"/>
                </a:lnTo>
                <a:lnTo>
                  <a:pt x="73498" y="58904"/>
                </a:lnTo>
                <a:lnTo>
                  <a:pt x="84306" y="51874"/>
                </a:lnTo>
                <a:lnTo>
                  <a:pt x="91564" y="40186"/>
                </a:lnTo>
                <a:lnTo>
                  <a:pt x="94021" y="24327"/>
                </a:lnTo>
                <a:close/>
              </a:path>
              <a:path w="125730" h="124460">
                <a:moveTo>
                  <a:pt x="125727" y="60853"/>
                </a:moveTo>
                <a:lnTo>
                  <a:pt x="73498" y="58904"/>
                </a:lnTo>
                <a:lnTo>
                  <a:pt x="73498" y="122813"/>
                </a:lnTo>
                <a:lnTo>
                  <a:pt x="112029" y="100264"/>
                </a:lnTo>
                <a:lnTo>
                  <a:pt x="125727" y="60853"/>
                </a:lnTo>
              </a:path>
            </a:pathLst>
          </a:custGeom>
          <a:solidFill>
            <a:srgbClr val="7BCD7B">
              <a:alpha val="100000"/>
            </a:srgbClr>
          </a:solidFill>
          <a:ln>
            <a:noFill/>
          </a:ln>
        </p:spPr>
      </p:sp>
      <p:sp>
        <p:nvSpPr>
          <p:cNvPr id="1049103" name="object 35"/>
          <p:cNvSpPr/>
          <p:nvPr/>
        </p:nvSpPr>
        <p:spPr>
          <a:xfrm>
            <a:off x="1492250" y="4203700"/>
            <a:ext cx="1019175" cy="207962"/>
          </a:xfrm>
          <a:custGeom>
            <a:avLst/>
            <a:gdLst/>
            <a:ahLst/>
            <a:cxnLst/>
            <a:rect l="0" t="0" r="r" b="b"/>
            <a:pathLst>
              <a:path w="894714" h="229870">
                <a:moveTo>
                  <a:pt x="69851" y="90677"/>
                </a:moveTo>
                <a:lnTo>
                  <a:pt x="69089" y="90677"/>
                </a:lnTo>
                <a:lnTo>
                  <a:pt x="62231" y="91439"/>
                </a:lnTo>
                <a:lnTo>
                  <a:pt x="24681" y="107203"/>
                </a:lnTo>
                <a:lnTo>
                  <a:pt x="1595" y="145061"/>
                </a:lnTo>
                <a:lnTo>
                  <a:pt x="0" y="156084"/>
                </a:lnTo>
                <a:lnTo>
                  <a:pt x="204" y="167289"/>
                </a:lnTo>
                <a:lnTo>
                  <a:pt x="2274" y="178458"/>
                </a:lnTo>
                <a:lnTo>
                  <a:pt x="6274" y="189371"/>
                </a:lnTo>
                <a:lnTo>
                  <a:pt x="12268" y="199808"/>
                </a:lnTo>
                <a:lnTo>
                  <a:pt x="12682" y="200309"/>
                </a:lnTo>
                <a:lnTo>
                  <a:pt x="12682" y="162908"/>
                </a:lnTo>
                <a:lnTo>
                  <a:pt x="13215" y="151775"/>
                </a:lnTo>
                <a:lnTo>
                  <a:pt x="35970" y="114488"/>
                </a:lnTo>
                <a:lnTo>
                  <a:pt x="69089" y="103631"/>
                </a:lnTo>
                <a:lnTo>
                  <a:pt x="69851" y="90677"/>
                </a:lnTo>
                <a:close/>
              </a:path>
              <a:path w="894714" h="229870">
                <a:moveTo>
                  <a:pt x="69851" y="229361"/>
                </a:moveTo>
                <a:lnTo>
                  <a:pt x="69089" y="217169"/>
                </a:lnTo>
                <a:lnTo>
                  <a:pt x="62231" y="216299"/>
                </a:lnTo>
                <a:lnTo>
                  <a:pt x="57659" y="215645"/>
                </a:lnTo>
                <a:lnTo>
                  <a:pt x="46991" y="212597"/>
                </a:lnTo>
                <a:lnTo>
                  <a:pt x="41657" y="209549"/>
                </a:lnTo>
                <a:lnTo>
                  <a:pt x="37085" y="207263"/>
                </a:lnTo>
                <a:lnTo>
                  <a:pt x="33275" y="203453"/>
                </a:lnTo>
                <a:lnTo>
                  <a:pt x="24943" y="195846"/>
                </a:lnTo>
                <a:lnTo>
                  <a:pt x="18453" y="185243"/>
                </a:lnTo>
                <a:lnTo>
                  <a:pt x="14397" y="174164"/>
                </a:lnTo>
                <a:lnTo>
                  <a:pt x="12682" y="162908"/>
                </a:lnTo>
                <a:lnTo>
                  <a:pt x="12682" y="200309"/>
                </a:lnTo>
                <a:lnTo>
                  <a:pt x="49277" y="226313"/>
                </a:lnTo>
                <a:lnTo>
                  <a:pt x="55373" y="228599"/>
                </a:lnTo>
                <a:lnTo>
                  <a:pt x="62231" y="229361"/>
                </a:lnTo>
                <a:lnTo>
                  <a:pt x="69851" y="229361"/>
                </a:lnTo>
                <a:close/>
              </a:path>
              <a:path w="894714" h="229870">
                <a:moveTo>
                  <a:pt x="69851" y="166877"/>
                </a:moveTo>
                <a:lnTo>
                  <a:pt x="69089" y="153923"/>
                </a:lnTo>
                <a:lnTo>
                  <a:pt x="65279" y="153923"/>
                </a:lnTo>
                <a:lnTo>
                  <a:pt x="62993" y="156971"/>
                </a:lnTo>
                <a:lnTo>
                  <a:pt x="62993" y="163829"/>
                </a:lnTo>
                <a:lnTo>
                  <a:pt x="66041" y="166877"/>
                </a:lnTo>
                <a:lnTo>
                  <a:pt x="69851" y="166877"/>
                </a:lnTo>
                <a:close/>
              </a:path>
              <a:path w="894714" h="229870">
                <a:moveTo>
                  <a:pt x="97610" y="103631"/>
                </a:moveTo>
                <a:lnTo>
                  <a:pt x="96521" y="102107"/>
                </a:lnTo>
                <a:lnTo>
                  <a:pt x="95759" y="102107"/>
                </a:lnTo>
                <a:lnTo>
                  <a:pt x="95759" y="101345"/>
                </a:lnTo>
                <a:lnTo>
                  <a:pt x="91187" y="97535"/>
                </a:lnTo>
                <a:lnTo>
                  <a:pt x="90425" y="97535"/>
                </a:lnTo>
                <a:lnTo>
                  <a:pt x="89663" y="96773"/>
                </a:lnTo>
                <a:lnTo>
                  <a:pt x="84329" y="94487"/>
                </a:lnTo>
                <a:lnTo>
                  <a:pt x="84329" y="93725"/>
                </a:lnTo>
                <a:lnTo>
                  <a:pt x="83567" y="93725"/>
                </a:lnTo>
                <a:lnTo>
                  <a:pt x="80519" y="92201"/>
                </a:lnTo>
                <a:lnTo>
                  <a:pt x="72899" y="90677"/>
                </a:lnTo>
                <a:lnTo>
                  <a:pt x="69851" y="90677"/>
                </a:lnTo>
                <a:lnTo>
                  <a:pt x="69089" y="103631"/>
                </a:lnTo>
                <a:lnTo>
                  <a:pt x="97610" y="103631"/>
                </a:lnTo>
                <a:close/>
              </a:path>
              <a:path w="894714" h="229870">
                <a:moveTo>
                  <a:pt x="97156" y="153923"/>
                </a:moveTo>
                <a:lnTo>
                  <a:pt x="69089" y="153923"/>
                </a:lnTo>
                <a:lnTo>
                  <a:pt x="69851" y="166877"/>
                </a:lnTo>
                <a:lnTo>
                  <a:pt x="73661" y="166115"/>
                </a:lnTo>
                <a:lnTo>
                  <a:pt x="77471" y="166115"/>
                </a:lnTo>
                <a:lnTo>
                  <a:pt x="80519" y="164591"/>
                </a:lnTo>
                <a:lnTo>
                  <a:pt x="83567" y="163829"/>
                </a:lnTo>
                <a:lnTo>
                  <a:pt x="84329" y="163829"/>
                </a:lnTo>
                <a:lnTo>
                  <a:pt x="84329" y="163067"/>
                </a:lnTo>
                <a:lnTo>
                  <a:pt x="89663" y="160781"/>
                </a:lnTo>
                <a:lnTo>
                  <a:pt x="90425" y="160019"/>
                </a:lnTo>
                <a:lnTo>
                  <a:pt x="91187" y="160019"/>
                </a:lnTo>
                <a:lnTo>
                  <a:pt x="95759" y="156209"/>
                </a:lnTo>
                <a:lnTo>
                  <a:pt x="95759" y="155447"/>
                </a:lnTo>
                <a:lnTo>
                  <a:pt x="96521" y="155447"/>
                </a:lnTo>
                <a:lnTo>
                  <a:pt x="96521" y="154685"/>
                </a:lnTo>
                <a:lnTo>
                  <a:pt x="97156" y="153923"/>
                </a:lnTo>
                <a:close/>
              </a:path>
              <a:path w="894714" h="229870">
                <a:moveTo>
                  <a:pt x="132335" y="189223"/>
                </a:moveTo>
                <a:lnTo>
                  <a:pt x="132335" y="166877"/>
                </a:lnTo>
                <a:lnTo>
                  <a:pt x="124318" y="166877"/>
                </a:lnTo>
                <a:lnTo>
                  <a:pt x="124116" y="174163"/>
                </a:lnTo>
                <a:lnTo>
                  <a:pt x="119090" y="187071"/>
                </a:lnTo>
                <a:lnTo>
                  <a:pt x="89217" y="213253"/>
                </a:lnTo>
                <a:lnTo>
                  <a:pt x="69089" y="217169"/>
                </a:lnTo>
                <a:lnTo>
                  <a:pt x="108437" y="217169"/>
                </a:lnTo>
                <a:lnTo>
                  <a:pt x="117239" y="210407"/>
                </a:lnTo>
                <a:lnTo>
                  <a:pt x="126094" y="200264"/>
                </a:lnTo>
                <a:lnTo>
                  <a:pt x="132335" y="189223"/>
                </a:lnTo>
                <a:close/>
              </a:path>
              <a:path w="894714" h="229870">
                <a:moveTo>
                  <a:pt x="108437" y="217169"/>
                </a:moveTo>
                <a:lnTo>
                  <a:pt x="69089" y="217169"/>
                </a:lnTo>
                <a:lnTo>
                  <a:pt x="69851" y="229361"/>
                </a:lnTo>
                <a:lnTo>
                  <a:pt x="80380" y="228682"/>
                </a:lnTo>
                <a:lnTo>
                  <a:pt x="94101" y="224838"/>
                </a:lnTo>
                <a:lnTo>
                  <a:pt x="106481" y="218672"/>
                </a:lnTo>
                <a:lnTo>
                  <a:pt x="108437" y="217169"/>
                </a:lnTo>
                <a:close/>
              </a:path>
              <a:path w="894714" h="229870">
                <a:moveTo>
                  <a:pt x="124677" y="153923"/>
                </a:moveTo>
                <a:lnTo>
                  <a:pt x="97156" y="153923"/>
                </a:lnTo>
                <a:lnTo>
                  <a:pt x="96521" y="154685"/>
                </a:lnTo>
                <a:lnTo>
                  <a:pt x="96521" y="155447"/>
                </a:lnTo>
                <a:lnTo>
                  <a:pt x="95759" y="155447"/>
                </a:lnTo>
                <a:lnTo>
                  <a:pt x="95759" y="156209"/>
                </a:lnTo>
                <a:lnTo>
                  <a:pt x="91187" y="160019"/>
                </a:lnTo>
                <a:lnTo>
                  <a:pt x="90425" y="160019"/>
                </a:lnTo>
                <a:lnTo>
                  <a:pt x="89663" y="160781"/>
                </a:lnTo>
                <a:lnTo>
                  <a:pt x="84329" y="163067"/>
                </a:lnTo>
                <a:lnTo>
                  <a:pt x="84329" y="163829"/>
                </a:lnTo>
                <a:lnTo>
                  <a:pt x="83567" y="163829"/>
                </a:lnTo>
                <a:lnTo>
                  <a:pt x="80519" y="164591"/>
                </a:lnTo>
                <a:lnTo>
                  <a:pt x="77471" y="166115"/>
                </a:lnTo>
                <a:lnTo>
                  <a:pt x="73661" y="166115"/>
                </a:lnTo>
                <a:lnTo>
                  <a:pt x="69851" y="166877"/>
                </a:lnTo>
                <a:lnTo>
                  <a:pt x="124318" y="166877"/>
                </a:lnTo>
                <a:lnTo>
                  <a:pt x="124677" y="153923"/>
                </a:lnTo>
                <a:close/>
              </a:path>
              <a:path w="894714" h="229870">
                <a:moveTo>
                  <a:pt x="894335" y="166877"/>
                </a:moveTo>
                <a:lnTo>
                  <a:pt x="894335" y="0"/>
                </a:lnTo>
                <a:lnTo>
                  <a:pt x="882143" y="0"/>
                </a:lnTo>
                <a:lnTo>
                  <a:pt x="882143" y="160019"/>
                </a:lnTo>
                <a:lnTo>
                  <a:pt x="877885" y="181637"/>
                </a:lnTo>
                <a:lnTo>
                  <a:pt x="852425" y="210311"/>
                </a:lnTo>
                <a:lnTo>
                  <a:pt x="108437" y="217169"/>
                </a:lnTo>
                <a:lnTo>
                  <a:pt x="106427" y="218699"/>
                </a:lnTo>
                <a:lnTo>
                  <a:pt x="94101" y="224838"/>
                </a:lnTo>
                <a:lnTo>
                  <a:pt x="80380" y="228682"/>
                </a:lnTo>
                <a:lnTo>
                  <a:pt x="69851" y="229361"/>
                </a:lnTo>
                <a:lnTo>
                  <a:pt x="832613" y="229361"/>
                </a:lnTo>
                <a:lnTo>
                  <a:pt x="875447" y="208252"/>
                </a:lnTo>
                <a:lnTo>
                  <a:pt x="893573" y="173735"/>
                </a:lnTo>
                <a:lnTo>
                  <a:pt x="894335" y="166877"/>
                </a:lnTo>
                <a:close/>
              </a:path>
              <a:path w="894714" h="229870">
                <a:moveTo>
                  <a:pt x="78995" y="151637"/>
                </a:moveTo>
                <a:lnTo>
                  <a:pt x="76709" y="153161"/>
                </a:lnTo>
                <a:lnTo>
                  <a:pt x="73661" y="153161"/>
                </a:lnTo>
                <a:lnTo>
                  <a:pt x="71375" y="153923"/>
                </a:lnTo>
                <a:lnTo>
                  <a:pt x="78233" y="153923"/>
                </a:lnTo>
                <a:lnTo>
                  <a:pt x="78233" y="152399"/>
                </a:lnTo>
                <a:lnTo>
                  <a:pt x="78995" y="151637"/>
                </a:lnTo>
                <a:close/>
              </a:path>
              <a:path w="894714" h="229870">
                <a:moveTo>
                  <a:pt x="101093" y="150113"/>
                </a:moveTo>
                <a:lnTo>
                  <a:pt x="101093" y="107441"/>
                </a:lnTo>
                <a:lnTo>
                  <a:pt x="100331" y="107441"/>
                </a:lnTo>
                <a:lnTo>
                  <a:pt x="97610" y="103631"/>
                </a:lnTo>
                <a:lnTo>
                  <a:pt x="72137" y="103631"/>
                </a:lnTo>
                <a:lnTo>
                  <a:pt x="78233" y="105663"/>
                </a:lnTo>
                <a:lnTo>
                  <a:pt x="78233" y="105155"/>
                </a:lnTo>
                <a:lnTo>
                  <a:pt x="82805" y="107768"/>
                </a:lnTo>
                <a:lnTo>
                  <a:pt x="82805" y="107441"/>
                </a:lnTo>
                <a:lnTo>
                  <a:pt x="86615" y="110616"/>
                </a:lnTo>
                <a:lnTo>
                  <a:pt x="87377" y="111251"/>
                </a:lnTo>
                <a:lnTo>
                  <a:pt x="87377" y="111404"/>
                </a:lnTo>
                <a:lnTo>
                  <a:pt x="90425" y="115061"/>
                </a:lnTo>
                <a:lnTo>
                  <a:pt x="90425" y="115633"/>
                </a:lnTo>
                <a:lnTo>
                  <a:pt x="92711" y="119633"/>
                </a:lnTo>
                <a:lnTo>
                  <a:pt x="92711" y="118871"/>
                </a:lnTo>
                <a:lnTo>
                  <a:pt x="93473" y="121157"/>
                </a:lnTo>
                <a:lnTo>
                  <a:pt x="94235" y="124205"/>
                </a:lnTo>
                <a:lnTo>
                  <a:pt x="94235" y="153923"/>
                </a:lnTo>
                <a:lnTo>
                  <a:pt x="97156" y="153923"/>
                </a:lnTo>
                <a:lnTo>
                  <a:pt x="100331" y="150113"/>
                </a:lnTo>
                <a:lnTo>
                  <a:pt x="101093" y="150113"/>
                </a:lnTo>
                <a:close/>
              </a:path>
              <a:path w="894714" h="229870">
                <a:moveTo>
                  <a:pt x="132335" y="90677"/>
                </a:moveTo>
                <a:lnTo>
                  <a:pt x="72899" y="90677"/>
                </a:lnTo>
                <a:lnTo>
                  <a:pt x="80519" y="92201"/>
                </a:lnTo>
                <a:lnTo>
                  <a:pt x="83567" y="93725"/>
                </a:lnTo>
                <a:lnTo>
                  <a:pt x="84329" y="93725"/>
                </a:lnTo>
                <a:lnTo>
                  <a:pt x="84329" y="94487"/>
                </a:lnTo>
                <a:lnTo>
                  <a:pt x="89663" y="96773"/>
                </a:lnTo>
                <a:lnTo>
                  <a:pt x="90425" y="97535"/>
                </a:lnTo>
                <a:lnTo>
                  <a:pt x="91187" y="97535"/>
                </a:lnTo>
                <a:lnTo>
                  <a:pt x="95759" y="101345"/>
                </a:lnTo>
                <a:lnTo>
                  <a:pt x="95759" y="102107"/>
                </a:lnTo>
                <a:lnTo>
                  <a:pt x="96521" y="102107"/>
                </a:lnTo>
                <a:lnTo>
                  <a:pt x="97610" y="103631"/>
                </a:lnTo>
                <a:lnTo>
                  <a:pt x="126071" y="103631"/>
                </a:lnTo>
                <a:lnTo>
                  <a:pt x="126239" y="97535"/>
                </a:lnTo>
                <a:lnTo>
                  <a:pt x="132335" y="90677"/>
                </a:lnTo>
                <a:close/>
              </a:path>
              <a:path w="894714" h="229870">
                <a:moveTo>
                  <a:pt x="78995" y="105917"/>
                </a:moveTo>
                <a:lnTo>
                  <a:pt x="78233" y="105155"/>
                </a:lnTo>
                <a:lnTo>
                  <a:pt x="78233" y="105663"/>
                </a:lnTo>
                <a:lnTo>
                  <a:pt x="78995" y="105917"/>
                </a:lnTo>
                <a:close/>
              </a:path>
              <a:path w="894714" h="229870">
                <a:moveTo>
                  <a:pt x="83567" y="149351"/>
                </a:moveTo>
                <a:lnTo>
                  <a:pt x="78233" y="152399"/>
                </a:lnTo>
                <a:lnTo>
                  <a:pt x="78233" y="153923"/>
                </a:lnTo>
                <a:lnTo>
                  <a:pt x="82805" y="153923"/>
                </a:lnTo>
                <a:lnTo>
                  <a:pt x="82805" y="150113"/>
                </a:lnTo>
                <a:lnTo>
                  <a:pt x="83567" y="149351"/>
                </a:lnTo>
                <a:close/>
              </a:path>
              <a:path w="894714" h="229870">
                <a:moveTo>
                  <a:pt x="83567" y="108203"/>
                </a:moveTo>
                <a:lnTo>
                  <a:pt x="82805" y="107441"/>
                </a:lnTo>
                <a:lnTo>
                  <a:pt x="82805" y="107768"/>
                </a:lnTo>
                <a:lnTo>
                  <a:pt x="83567" y="108203"/>
                </a:lnTo>
                <a:close/>
              </a:path>
              <a:path w="894714" h="229870">
                <a:moveTo>
                  <a:pt x="87377" y="153923"/>
                </a:moveTo>
                <a:lnTo>
                  <a:pt x="87377" y="146303"/>
                </a:lnTo>
                <a:lnTo>
                  <a:pt x="86615" y="147065"/>
                </a:lnTo>
                <a:lnTo>
                  <a:pt x="86615" y="146938"/>
                </a:lnTo>
                <a:lnTo>
                  <a:pt x="82805" y="150113"/>
                </a:lnTo>
                <a:lnTo>
                  <a:pt x="82805" y="153923"/>
                </a:lnTo>
                <a:lnTo>
                  <a:pt x="87377" y="153923"/>
                </a:lnTo>
                <a:close/>
              </a:path>
              <a:path w="894714" h="229870">
                <a:moveTo>
                  <a:pt x="87377" y="111251"/>
                </a:moveTo>
                <a:lnTo>
                  <a:pt x="86615" y="110489"/>
                </a:lnTo>
                <a:lnTo>
                  <a:pt x="86962" y="110905"/>
                </a:lnTo>
                <a:lnTo>
                  <a:pt x="87377" y="111251"/>
                </a:lnTo>
                <a:close/>
              </a:path>
              <a:path w="894714" h="229870">
                <a:moveTo>
                  <a:pt x="86962" y="110905"/>
                </a:moveTo>
                <a:lnTo>
                  <a:pt x="86615" y="110489"/>
                </a:lnTo>
                <a:lnTo>
                  <a:pt x="86962" y="110905"/>
                </a:lnTo>
                <a:close/>
              </a:path>
              <a:path w="894714" h="229870">
                <a:moveTo>
                  <a:pt x="86962" y="146650"/>
                </a:moveTo>
                <a:lnTo>
                  <a:pt x="86615" y="146938"/>
                </a:lnTo>
                <a:lnTo>
                  <a:pt x="86615" y="147065"/>
                </a:lnTo>
                <a:lnTo>
                  <a:pt x="86962" y="146650"/>
                </a:lnTo>
                <a:close/>
              </a:path>
              <a:path w="894714" h="229870">
                <a:moveTo>
                  <a:pt x="87377" y="146303"/>
                </a:moveTo>
                <a:lnTo>
                  <a:pt x="86962" y="146650"/>
                </a:lnTo>
                <a:lnTo>
                  <a:pt x="86615" y="147065"/>
                </a:lnTo>
                <a:lnTo>
                  <a:pt x="87377" y="146303"/>
                </a:lnTo>
                <a:close/>
              </a:path>
              <a:path w="894714" h="229870">
                <a:moveTo>
                  <a:pt x="87377" y="111404"/>
                </a:moveTo>
                <a:lnTo>
                  <a:pt x="87377" y="111251"/>
                </a:lnTo>
                <a:lnTo>
                  <a:pt x="86962" y="110905"/>
                </a:lnTo>
                <a:lnTo>
                  <a:pt x="87377" y="111404"/>
                </a:lnTo>
                <a:close/>
              </a:path>
              <a:path w="894714" h="229870">
                <a:moveTo>
                  <a:pt x="90425" y="153923"/>
                </a:moveTo>
                <a:lnTo>
                  <a:pt x="90425" y="142493"/>
                </a:lnTo>
                <a:lnTo>
                  <a:pt x="86962" y="146650"/>
                </a:lnTo>
                <a:lnTo>
                  <a:pt x="87377" y="146303"/>
                </a:lnTo>
                <a:lnTo>
                  <a:pt x="87377" y="153923"/>
                </a:lnTo>
                <a:lnTo>
                  <a:pt x="90425" y="153923"/>
                </a:lnTo>
                <a:close/>
              </a:path>
              <a:path w="894714" h="229870">
                <a:moveTo>
                  <a:pt x="90425" y="115633"/>
                </a:moveTo>
                <a:lnTo>
                  <a:pt x="90425" y="115061"/>
                </a:lnTo>
                <a:lnTo>
                  <a:pt x="89663" y="114299"/>
                </a:lnTo>
                <a:lnTo>
                  <a:pt x="90425" y="115633"/>
                </a:lnTo>
                <a:close/>
              </a:path>
              <a:path w="894714" h="229870">
                <a:moveTo>
                  <a:pt x="94235" y="153923"/>
                </a:moveTo>
                <a:lnTo>
                  <a:pt x="94235" y="134111"/>
                </a:lnTo>
                <a:lnTo>
                  <a:pt x="92711" y="138683"/>
                </a:lnTo>
                <a:lnTo>
                  <a:pt x="92711" y="137921"/>
                </a:lnTo>
                <a:lnTo>
                  <a:pt x="89663" y="143255"/>
                </a:lnTo>
                <a:lnTo>
                  <a:pt x="90425" y="142493"/>
                </a:lnTo>
                <a:lnTo>
                  <a:pt x="90425" y="153923"/>
                </a:lnTo>
                <a:lnTo>
                  <a:pt x="94235" y="153923"/>
                </a:lnTo>
                <a:close/>
              </a:path>
              <a:path w="894714" h="229870">
                <a:moveTo>
                  <a:pt x="104141" y="144017"/>
                </a:moveTo>
                <a:lnTo>
                  <a:pt x="104141" y="113537"/>
                </a:lnTo>
                <a:lnTo>
                  <a:pt x="101093" y="108203"/>
                </a:lnTo>
                <a:lnTo>
                  <a:pt x="101093" y="149351"/>
                </a:lnTo>
                <a:lnTo>
                  <a:pt x="104141" y="144017"/>
                </a:lnTo>
                <a:close/>
              </a:path>
              <a:path w="894714" h="229870">
                <a:moveTo>
                  <a:pt x="107189" y="132587"/>
                </a:moveTo>
                <a:lnTo>
                  <a:pt x="107189" y="124205"/>
                </a:lnTo>
                <a:lnTo>
                  <a:pt x="106427" y="120395"/>
                </a:lnTo>
                <a:lnTo>
                  <a:pt x="105665" y="117347"/>
                </a:lnTo>
                <a:lnTo>
                  <a:pt x="104141" y="114299"/>
                </a:lnTo>
                <a:lnTo>
                  <a:pt x="104141" y="143255"/>
                </a:lnTo>
                <a:lnTo>
                  <a:pt x="105665" y="139445"/>
                </a:lnTo>
                <a:lnTo>
                  <a:pt x="106427" y="136397"/>
                </a:lnTo>
                <a:lnTo>
                  <a:pt x="107189" y="132587"/>
                </a:lnTo>
                <a:close/>
              </a:path>
              <a:path w="894714" h="229870">
                <a:moveTo>
                  <a:pt x="132335" y="166877"/>
                </a:moveTo>
                <a:lnTo>
                  <a:pt x="132335" y="153923"/>
                </a:lnTo>
                <a:lnTo>
                  <a:pt x="124677" y="153923"/>
                </a:lnTo>
                <a:lnTo>
                  <a:pt x="124318" y="166877"/>
                </a:lnTo>
                <a:lnTo>
                  <a:pt x="132335" y="166877"/>
                </a:lnTo>
                <a:close/>
              </a:path>
              <a:path w="894714" h="229870">
                <a:moveTo>
                  <a:pt x="138431" y="160781"/>
                </a:moveTo>
                <a:lnTo>
                  <a:pt x="138431" y="100583"/>
                </a:lnTo>
                <a:lnTo>
                  <a:pt x="136145" y="103631"/>
                </a:lnTo>
                <a:lnTo>
                  <a:pt x="126071" y="103631"/>
                </a:lnTo>
                <a:lnTo>
                  <a:pt x="124677" y="153923"/>
                </a:lnTo>
                <a:lnTo>
                  <a:pt x="132335" y="153923"/>
                </a:lnTo>
                <a:lnTo>
                  <a:pt x="132335" y="189223"/>
                </a:lnTo>
                <a:lnTo>
                  <a:pt x="132764" y="188464"/>
                </a:lnTo>
                <a:lnTo>
                  <a:pt x="136971" y="175230"/>
                </a:lnTo>
                <a:lnTo>
                  <a:pt x="138431" y="160781"/>
                </a:lnTo>
                <a:close/>
              </a:path>
              <a:path w="894714" h="229870">
                <a:moveTo>
                  <a:pt x="138431" y="100583"/>
                </a:moveTo>
                <a:lnTo>
                  <a:pt x="138431" y="97535"/>
                </a:lnTo>
                <a:lnTo>
                  <a:pt x="126239" y="97535"/>
                </a:lnTo>
                <a:lnTo>
                  <a:pt x="126071" y="103631"/>
                </a:lnTo>
                <a:lnTo>
                  <a:pt x="136145" y="103631"/>
                </a:lnTo>
                <a:lnTo>
                  <a:pt x="138431" y="100583"/>
                </a:lnTo>
                <a:close/>
              </a:path>
              <a:path w="894714" h="229870">
                <a:moveTo>
                  <a:pt x="138431" y="97535"/>
                </a:moveTo>
                <a:lnTo>
                  <a:pt x="138431" y="0"/>
                </a:lnTo>
                <a:lnTo>
                  <a:pt x="126239" y="0"/>
                </a:lnTo>
                <a:lnTo>
                  <a:pt x="126239" y="90677"/>
                </a:lnTo>
                <a:lnTo>
                  <a:pt x="132335" y="90677"/>
                </a:lnTo>
                <a:lnTo>
                  <a:pt x="132335" y="97535"/>
                </a:lnTo>
                <a:lnTo>
                  <a:pt x="138431" y="97535"/>
                </a:lnTo>
                <a:close/>
              </a:path>
              <a:path w="894714" h="229870">
                <a:moveTo>
                  <a:pt x="132335" y="97535"/>
                </a:moveTo>
                <a:lnTo>
                  <a:pt x="132335" y="90677"/>
                </a:lnTo>
                <a:lnTo>
                  <a:pt x="126239" y="97535"/>
                </a:lnTo>
                <a:lnTo>
                  <a:pt x="132335" y="97535"/>
                </a:lnTo>
              </a:path>
            </a:pathLst>
          </a:custGeom>
          <a:solidFill>
            <a:srgbClr val="080808">
              <a:alpha val="100000"/>
            </a:srgbClr>
          </a:solidFill>
          <a:ln>
            <a:noFill/>
          </a:ln>
        </p:spPr>
      </p:sp>
      <p:sp>
        <p:nvSpPr>
          <p:cNvPr id="1049104" name="object 36"/>
          <p:cNvSpPr/>
          <p:nvPr/>
        </p:nvSpPr>
        <p:spPr>
          <a:xfrm>
            <a:off x="882650" y="4979987"/>
            <a:ext cx="10426700" cy="777875"/>
          </a:xfrm>
          <a:prstGeom prst="rect">
            <a:avLst/>
          </a:prstGeom>
          <a:blipFill rotWithShape="1">
            <a:blip r:embed="rId11">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9105" name="object 37"/>
          <p:cNvSpPr/>
          <p:nvPr/>
        </p:nvSpPr>
        <p:spPr>
          <a:xfrm>
            <a:off x="1500187" y="4979987"/>
            <a:ext cx="9710738" cy="777875"/>
          </a:xfrm>
          <a:custGeom>
            <a:avLst/>
            <a:gdLst/>
            <a:ahLst/>
            <a:cxnLst/>
            <a:rect l="0" t="0" r="r" b="b"/>
            <a:pathLst>
              <a:path w="8517890" h="858520">
                <a:moveTo>
                  <a:pt x="0" y="0"/>
                </a:moveTo>
                <a:lnTo>
                  <a:pt x="0" y="858012"/>
                </a:lnTo>
                <a:lnTo>
                  <a:pt x="8517636" y="858012"/>
                </a:lnTo>
                <a:lnTo>
                  <a:pt x="8517636" y="0"/>
                </a:lnTo>
                <a:lnTo>
                  <a:pt x="0" y="0"/>
                </a:lnTo>
              </a:path>
            </a:pathLst>
          </a:custGeom>
          <a:solidFill>
            <a:srgbClr val="E6E6E6">
              <a:alpha val="100000"/>
            </a:srgbClr>
          </a:solidFill>
          <a:ln>
            <a:noFill/>
          </a:ln>
        </p:spPr>
      </p:sp>
      <p:sp>
        <p:nvSpPr>
          <p:cNvPr id="1049106" name="object 38"/>
          <p:cNvSpPr/>
          <p:nvPr/>
        </p:nvSpPr>
        <p:spPr>
          <a:xfrm>
            <a:off x="1498600" y="4979987"/>
            <a:ext cx="0" cy="777875"/>
          </a:xfrm>
          <a:custGeom>
            <a:avLst/>
            <a:gdLst/>
            <a:ahLst/>
            <a:cxnLst/>
            <a:rect l="0" t="0" r="r" b="b"/>
            <a:pathLst>
              <a:path h="857250">
                <a:moveTo>
                  <a:pt x="0" y="0"/>
                </a:moveTo>
                <a:lnTo>
                  <a:pt x="0" y="857250"/>
                </a:lnTo>
              </a:path>
            </a:pathLst>
          </a:custGeom>
          <a:noFill/>
          <a:ln w="14224" cap="flat" cmpd="sng">
            <a:solidFill>
              <a:srgbClr val="0000FF">
                <a:alpha val="100000"/>
              </a:srgbClr>
            </a:solidFill>
            <a:prstDash val="solid"/>
            <a:round/>
          </a:ln>
        </p:spPr>
      </p:sp>
      <p:sp>
        <p:nvSpPr>
          <p:cNvPr id="1049107" name="object 39"/>
          <p:cNvSpPr/>
          <p:nvPr/>
        </p:nvSpPr>
        <p:spPr>
          <a:xfrm>
            <a:off x="11210925" y="4979987"/>
            <a:ext cx="0" cy="777875"/>
          </a:xfrm>
          <a:custGeom>
            <a:avLst/>
            <a:gdLst/>
            <a:ahLst/>
            <a:cxnLst/>
            <a:rect l="0" t="0" r="r" b="b"/>
            <a:pathLst>
              <a:path h="857250">
                <a:moveTo>
                  <a:pt x="0" y="0"/>
                </a:moveTo>
                <a:lnTo>
                  <a:pt x="0" y="857250"/>
                </a:lnTo>
              </a:path>
            </a:pathLst>
          </a:custGeom>
          <a:noFill/>
          <a:ln w="14236" cap="flat" cmpd="sng">
            <a:solidFill>
              <a:srgbClr val="0000FF">
                <a:alpha val="100000"/>
              </a:srgbClr>
            </a:solidFill>
            <a:prstDash val="solid"/>
            <a:round/>
          </a:ln>
        </p:spPr>
      </p:sp>
      <p:sp>
        <p:nvSpPr>
          <p:cNvPr id="1049108" name="object 40"/>
          <p:cNvSpPr/>
          <p:nvPr/>
        </p:nvSpPr>
        <p:spPr>
          <a:xfrm>
            <a:off x="882650" y="5757862"/>
            <a:ext cx="10426700" cy="777875"/>
          </a:xfrm>
          <a:prstGeom prst="rect">
            <a:avLst/>
          </a:prstGeom>
          <a:blipFill rotWithShape="1">
            <a:blip r:embed="rId12">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9109" name="object 41"/>
          <p:cNvSpPr/>
          <p:nvPr/>
        </p:nvSpPr>
        <p:spPr>
          <a:xfrm>
            <a:off x="1500187" y="5757862"/>
            <a:ext cx="9710738" cy="423862"/>
          </a:xfrm>
          <a:custGeom>
            <a:avLst/>
            <a:gdLst/>
            <a:ahLst/>
            <a:cxnLst/>
            <a:rect l="0" t="0" r="r" b="b"/>
            <a:pathLst>
              <a:path w="8517890" h="467995">
                <a:moveTo>
                  <a:pt x="0" y="0"/>
                </a:moveTo>
                <a:lnTo>
                  <a:pt x="0" y="467868"/>
                </a:lnTo>
                <a:lnTo>
                  <a:pt x="8517636" y="467868"/>
                </a:lnTo>
                <a:lnTo>
                  <a:pt x="8517636" y="0"/>
                </a:lnTo>
                <a:lnTo>
                  <a:pt x="0" y="0"/>
                </a:lnTo>
              </a:path>
            </a:pathLst>
          </a:custGeom>
          <a:solidFill>
            <a:srgbClr val="E6E6E6">
              <a:alpha val="100000"/>
            </a:srgbClr>
          </a:solidFill>
          <a:ln>
            <a:noFill/>
          </a:ln>
        </p:spPr>
      </p:sp>
      <p:sp>
        <p:nvSpPr>
          <p:cNvPr id="1049110" name="object 42"/>
          <p:cNvSpPr/>
          <p:nvPr/>
        </p:nvSpPr>
        <p:spPr>
          <a:xfrm>
            <a:off x="1492250" y="5757862"/>
            <a:ext cx="9726612" cy="430212"/>
          </a:xfrm>
          <a:custGeom>
            <a:avLst/>
            <a:gdLst/>
            <a:ahLst/>
            <a:cxnLst/>
            <a:rect l="0" t="0" r="r" b="b"/>
            <a:pathLst>
              <a:path w="8531860" h="474345">
                <a:moveTo>
                  <a:pt x="12954" y="461010"/>
                </a:moveTo>
                <a:lnTo>
                  <a:pt x="12954" y="0"/>
                </a:lnTo>
                <a:lnTo>
                  <a:pt x="0" y="0"/>
                </a:lnTo>
                <a:lnTo>
                  <a:pt x="0" y="473963"/>
                </a:lnTo>
                <a:lnTo>
                  <a:pt x="6858" y="473963"/>
                </a:lnTo>
                <a:lnTo>
                  <a:pt x="6858" y="461010"/>
                </a:lnTo>
                <a:lnTo>
                  <a:pt x="12954" y="461010"/>
                </a:lnTo>
                <a:close/>
              </a:path>
              <a:path w="8531860" h="474345">
                <a:moveTo>
                  <a:pt x="8524481" y="461010"/>
                </a:moveTo>
                <a:lnTo>
                  <a:pt x="6858" y="461010"/>
                </a:lnTo>
                <a:lnTo>
                  <a:pt x="12954" y="467106"/>
                </a:lnTo>
                <a:lnTo>
                  <a:pt x="12953" y="473963"/>
                </a:lnTo>
                <a:lnTo>
                  <a:pt x="8518385" y="473963"/>
                </a:lnTo>
                <a:lnTo>
                  <a:pt x="8518385" y="467106"/>
                </a:lnTo>
                <a:lnTo>
                  <a:pt x="8524481" y="461010"/>
                </a:lnTo>
                <a:close/>
              </a:path>
              <a:path w="8531860" h="474345">
                <a:moveTo>
                  <a:pt x="12953" y="473963"/>
                </a:moveTo>
                <a:lnTo>
                  <a:pt x="12954" y="467106"/>
                </a:lnTo>
                <a:lnTo>
                  <a:pt x="6858" y="461010"/>
                </a:lnTo>
                <a:lnTo>
                  <a:pt x="6858" y="473963"/>
                </a:lnTo>
                <a:lnTo>
                  <a:pt x="12953" y="473963"/>
                </a:lnTo>
                <a:close/>
              </a:path>
              <a:path w="8531860" h="474345">
                <a:moveTo>
                  <a:pt x="8531352" y="473963"/>
                </a:moveTo>
                <a:lnTo>
                  <a:pt x="8531352" y="0"/>
                </a:lnTo>
                <a:lnTo>
                  <a:pt x="8518385" y="0"/>
                </a:lnTo>
                <a:lnTo>
                  <a:pt x="8518385" y="461010"/>
                </a:lnTo>
                <a:lnTo>
                  <a:pt x="8524481" y="461010"/>
                </a:lnTo>
                <a:lnTo>
                  <a:pt x="8524481" y="473963"/>
                </a:lnTo>
                <a:lnTo>
                  <a:pt x="8531352" y="473963"/>
                </a:lnTo>
                <a:close/>
              </a:path>
              <a:path w="8531860" h="474345">
                <a:moveTo>
                  <a:pt x="8524481" y="473963"/>
                </a:moveTo>
                <a:lnTo>
                  <a:pt x="8524481" y="461010"/>
                </a:lnTo>
                <a:lnTo>
                  <a:pt x="8518385" y="467106"/>
                </a:lnTo>
                <a:lnTo>
                  <a:pt x="8518385" y="473963"/>
                </a:lnTo>
                <a:lnTo>
                  <a:pt x="8524481" y="473963"/>
                </a:lnTo>
              </a:path>
            </a:pathLst>
          </a:custGeom>
          <a:solidFill>
            <a:srgbClr val="0000FF">
              <a:alpha val="100000"/>
            </a:srgbClr>
          </a:solidFill>
          <a:ln>
            <a:noFill/>
          </a:ln>
        </p:spPr>
      </p:sp>
      <p:sp>
        <p:nvSpPr>
          <p:cNvPr id="1049111" name="object 43"/>
          <p:cNvSpPr txBox="1"/>
          <p:nvPr/>
        </p:nvSpPr>
        <p:spPr>
          <a:xfrm>
            <a:off x="1589087" y="1639887"/>
            <a:ext cx="9531350" cy="4659312"/>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544637" lvl="0" indent="-342899" algn="just">
              <a:lnSpc>
                <a:spcPct val="110000"/>
              </a:lnSpc>
            </a:pPr>
            <a:r>
              <a:rPr lang="en-US" altLang="zh-CN" sz="1800">
                <a:solidFill>
                  <a:srgbClr val="FF0000"/>
                </a:solidFill>
                <a:latin typeface="Wingdings" pitchFamily="2" charset="2"/>
                <a:ea typeface="Wingdings" pitchFamily="2" charset="2"/>
              </a:rPr>
              <a:t></a:t>
            </a:r>
            <a:r>
              <a:rPr lang="en-US" altLang="zh-CN" sz="1800">
                <a:solidFill>
                  <a:srgbClr val="FF0000"/>
                </a:solidFill>
                <a:latin typeface="Times New Roman" pitchFamily="18" charset="0"/>
                <a:ea typeface="Times New Roman" pitchFamily="18" charset="0"/>
              </a:rPr>
              <a:t>   </a:t>
            </a:r>
            <a:r>
              <a:rPr lang="zh-CN" altLang="en-US">
                <a:solidFill>
                  <a:srgbClr val="0000FF"/>
                </a:solidFill>
                <a:latin typeface="宋体" pitchFamily="2" charset="-122"/>
                <a:ea typeface="宋体" pitchFamily="2" charset="-122"/>
              </a:rPr>
              <a:t>软件工程（经典定义）：</a:t>
            </a:r>
            <a:r>
              <a:rPr lang="zh-CN" altLang="en-US">
                <a:solidFill>
                  <a:srgbClr val="070707"/>
                </a:solidFill>
                <a:latin typeface="楷体" pitchFamily="49" charset="-122"/>
                <a:ea typeface="楷体" pitchFamily="49" charset="-122"/>
              </a:rPr>
              <a:t>应用计算机科学理论和技 术以及工程管理原则和方法，按预算和进度实现满足用户要求的软件产品的工程，或以此为研究对象的学科。</a:t>
            </a:r>
          </a:p>
          <a:p>
            <a:pPr marL="1544637" lvl="0" indent="-342899" algn="just">
              <a:lnSpc>
                <a:spcPct val="110000"/>
              </a:lnSpc>
              <a:spcBef>
                <a:spcPts val="1200"/>
              </a:spcBef>
            </a:pPr>
            <a:r>
              <a:rPr lang="zh-CN" altLang="en-US" sz="1800">
                <a:solidFill>
                  <a:srgbClr val="FF0000"/>
                </a:solidFill>
                <a:latin typeface="Wingdings" pitchFamily="2" charset="2"/>
                <a:ea typeface="Wingdings" pitchFamily="2" charset="2"/>
              </a:rPr>
              <a:t></a:t>
            </a:r>
            <a:r>
              <a:rPr lang="zh-CN" altLang="en-US" sz="1800">
                <a:solidFill>
                  <a:srgbClr val="FF0000"/>
                </a:solidFill>
                <a:latin typeface="Times New Roman" pitchFamily="18" charset="0"/>
                <a:ea typeface="Times New Roman" pitchFamily="18" charset="0"/>
              </a:rPr>
              <a:t>   </a:t>
            </a:r>
            <a:r>
              <a:rPr lang="zh-CN" altLang="en-US">
                <a:solidFill>
                  <a:srgbClr val="0000FF"/>
                </a:solidFill>
                <a:latin typeface="宋体" pitchFamily="2" charset="-122"/>
                <a:ea typeface="宋体" pitchFamily="2" charset="-122"/>
              </a:rPr>
              <a:t>软件工程主要研究内容：</a:t>
            </a:r>
            <a:r>
              <a:rPr lang="zh-CN" altLang="en-US">
                <a:solidFill>
                  <a:srgbClr val="070707"/>
                </a:solidFill>
                <a:latin typeface="楷体" pitchFamily="49" charset="-122"/>
                <a:ea typeface="楷体" pitchFamily="49" charset="-122"/>
              </a:rPr>
              <a:t>软件开发过程、软件开发 方法、软件工程管理与支持、软件质量保障、软件工程度量、计算机辅助软件工程环境及工具等。</a:t>
            </a:r>
          </a:p>
          <a:p>
            <a:pPr marL="1544637" lvl="0" indent="-342899">
              <a:spcBef>
                <a:spcPts val="1500"/>
              </a:spcBef>
            </a:pPr>
            <a:r>
              <a:rPr lang="zh-CN" altLang="zh-CN" sz="1800">
                <a:solidFill>
                  <a:srgbClr val="0000FF"/>
                </a:solidFill>
                <a:latin typeface="宋体" pitchFamily="2" charset="-122"/>
                <a:ea typeface="宋体" pitchFamily="2" charset="-122"/>
              </a:rPr>
              <a:t>（引自《</a:t>
            </a:r>
            <a:r>
              <a:rPr lang="zh-CN" altLang="en-US" sz="1800">
                <a:solidFill>
                  <a:srgbClr val="0000FF"/>
                </a:solidFill>
                <a:latin typeface="宋体" pitchFamily="2" charset="-122"/>
                <a:ea typeface="宋体" pitchFamily="2" charset="-122"/>
              </a:rPr>
              <a:t>计算机科学技术百科全书</a:t>
            </a:r>
            <a:r>
              <a:rPr lang="zh-CN" altLang="zh-CN" sz="1800">
                <a:solidFill>
                  <a:srgbClr val="0000FF"/>
                </a:solidFill>
                <a:latin typeface="宋体" pitchFamily="2" charset="-122"/>
                <a:ea typeface="宋体" pitchFamily="2" charset="-122"/>
              </a:rPr>
              <a:t>》</a:t>
            </a:r>
            <a:r>
              <a:rPr lang="zh-CN" altLang="en-US" sz="1800">
                <a:solidFill>
                  <a:srgbClr val="0000FF"/>
                </a:solidFill>
                <a:latin typeface="宋体" pitchFamily="2" charset="-122"/>
                <a:ea typeface="宋体" pitchFamily="2" charset="-122"/>
              </a:rPr>
              <a:t>，清华大学出版社，</a:t>
            </a:r>
            <a:r>
              <a:rPr lang="en-US" altLang="zh-CN" sz="1800">
                <a:solidFill>
                  <a:srgbClr val="0000FF"/>
                </a:solidFill>
                <a:latin typeface="Tahoma" pitchFamily="34" charset="0"/>
                <a:ea typeface="Tahoma" pitchFamily="34" charset="0"/>
              </a:rPr>
              <a:t>2005.11</a:t>
            </a:r>
            <a:r>
              <a:rPr lang="zh-CN" altLang="en-US" sz="1800">
                <a:solidFill>
                  <a:srgbClr val="0000FF"/>
                </a:solidFill>
                <a:latin typeface="宋体" pitchFamily="2" charset="-122"/>
                <a:ea typeface="宋体" pitchFamily="2" charset="-122"/>
              </a:rPr>
              <a:t>）</a:t>
            </a:r>
          </a:p>
          <a:p>
            <a:pPr marL="1544637" lvl="0" indent="-342899">
              <a:spcBef>
                <a:spcPts val="12"/>
              </a:spcBef>
            </a:pPr>
            <a:endParaRPr lang="zh-CN" altLang="en-US" sz="1700">
              <a:latin typeface="Times New Roman" pitchFamily="18" charset="0"/>
              <a:ea typeface="Times New Roman" pitchFamily="18" charset="0"/>
            </a:endParaRPr>
          </a:p>
          <a:p>
            <a:pPr marL="1544637" lvl="0" indent="-342899">
              <a:lnSpc>
                <a:spcPct val="120000"/>
              </a:lnSpc>
            </a:pPr>
            <a:r>
              <a:rPr lang="zh-CN" altLang="en-US" sz="1800">
                <a:solidFill>
                  <a:srgbClr val="FF0000"/>
                </a:solidFill>
                <a:latin typeface="Wingdings" pitchFamily="2" charset="2"/>
                <a:ea typeface="Wingdings" pitchFamily="2" charset="2"/>
              </a:rPr>
              <a:t></a:t>
            </a:r>
            <a:r>
              <a:rPr lang="zh-CN" altLang="en-US" sz="1800">
                <a:solidFill>
                  <a:srgbClr val="FF0000"/>
                </a:solidFill>
                <a:latin typeface="Times New Roman" pitchFamily="18" charset="0"/>
                <a:ea typeface="Times New Roman" pitchFamily="18" charset="0"/>
              </a:rPr>
              <a:t>	</a:t>
            </a:r>
            <a:r>
              <a:rPr lang="en-US" altLang="zh-CN">
                <a:solidFill>
                  <a:srgbClr val="0000FF"/>
                </a:solidFill>
                <a:latin typeface="Tahoma" pitchFamily="34" charset="0"/>
                <a:ea typeface="Tahoma" pitchFamily="34" charset="0"/>
              </a:rPr>
              <a:t>IEEE CS</a:t>
            </a:r>
            <a:r>
              <a:rPr lang="zh-CN" altLang="en-US">
                <a:solidFill>
                  <a:srgbClr val="0000FF"/>
                </a:solidFill>
                <a:latin typeface="宋体" pitchFamily="2" charset="-122"/>
                <a:ea typeface="宋体" pitchFamily="2" charset="-122"/>
              </a:rPr>
              <a:t>定义：</a:t>
            </a:r>
            <a:r>
              <a:rPr lang="zh-CN" altLang="en-US">
                <a:solidFill>
                  <a:srgbClr val="070707"/>
                </a:solidFill>
                <a:latin typeface="楷体" pitchFamily="49" charset="-122"/>
                <a:ea typeface="楷体" pitchFamily="49" charset="-122"/>
              </a:rPr>
              <a:t>软件工程是 ①将系统化的、学科的、可量化的方法应用于软件的开发、运行和维护，即针对软件的工 程应用；②对于上述应用方法的研究。</a:t>
            </a:r>
          </a:p>
        </p:txBody>
      </p:sp>
      <p:sp>
        <p:nvSpPr>
          <p:cNvPr id="1049112" name="object 45"/>
          <p:cNvSpPr txBox="1"/>
          <p:nvPr/>
        </p:nvSpPr>
        <p:spPr>
          <a:xfrm>
            <a:off x="8647112" y="6280150"/>
            <a:ext cx="2478087" cy="738187"/>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2700" lvl="0" indent="0" algn="ctr" eaLnBrk="1" hangingPunct="1"/>
            <a:r>
              <a:rPr lang="zh-CN" altLang="en-US" sz="1400" b="0">
                <a:latin typeface="-윤고딕120" pitchFamily="18" charset="-127"/>
                <a:ea typeface="-윤고딕120" pitchFamily="18" charset="-127"/>
              </a:rPr>
              <a:t>哈尔滨工业大学 徐晓飞</a:t>
            </a:r>
          </a:p>
        </p:txBody>
      </p:sp>
      <p:sp>
        <p:nvSpPr>
          <p:cNvPr id="1049113" name="object 44"/>
          <p:cNvSpPr txBox="1"/>
          <p:nvPr/>
        </p:nvSpPr>
        <p:spPr>
          <a:xfrm>
            <a:off x="1760537" y="2284412"/>
            <a:ext cx="554037" cy="1865312"/>
          </a:xfrm>
          <a:prstGeom prst="rect">
            <a:avLst/>
          </a:prstGeom>
          <a:noFill/>
          <a:ln>
            <a:noFill/>
          </a:ln>
        </p:spPr>
        <p:txBody>
          <a:bodyPr vert="eaVert"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2700" lvl="0" indent="0"/>
            <a:r>
              <a:rPr lang="zh-CN" altLang="en-US" sz="3600">
                <a:solidFill>
                  <a:srgbClr val="0000FF"/>
                </a:solidFill>
                <a:latin typeface="楷体" pitchFamily="49" charset="-122"/>
                <a:ea typeface="楷体" pitchFamily="49" charset="-122"/>
              </a:rPr>
              <a:t>软件工程</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15" name="object 2"/>
          <p:cNvSpPr/>
          <p:nvPr/>
        </p:nvSpPr>
        <p:spPr>
          <a:xfrm>
            <a:off x="882650" y="315912"/>
            <a:ext cx="10426700" cy="777875"/>
          </a:xfrm>
          <a:prstGeom prst="rect">
            <a:avLst/>
          </a:prstGeom>
          <a:blipFill rotWithShape="1">
            <a:blip r:embed="rId3">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9116" name="object 3"/>
          <p:cNvSpPr>
            <a:spLocks noGrp="1"/>
          </p:cNvSpPr>
          <p:nvPr>
            <p:ph type="title"/>
          </p:nvPr>
        </p:nvSpPr>
        <p:spPr>
          <a:xfrm>
            <a:off x="1343025" y="409575"/>
            <a:ext cx="9324975" cy="654050"/>
          </a:xfrm>
          <a:prstGeom prst="rect">
            <a:avLst/>
          </a:prstGeom>
          <a:noFill/>
          <a:ln>
            <a:noFill/>
          </a:ln>
        </p:spPr>
        <p:txBody>
          <a:bodyPr vert="horz" lIns="0" tIns="0" rIns="0" bIns="0" anchor="ctr">
            <a:spAutoFit/>
          </a:bodyPr>
          <a:lstStyle>
            <a:lvl1pPr marL="0" indent="0" algn="l" rtl="0" fontAlgn="base">
              <a:lnSpc>
                <a:spcPct val="100000"/>
              </a:lnSpc>
              <a:spcBef>
                <a:spcPct val="0"/>
              </a:spcBef>
              <a:spcAft>
                <a:spcPct val="0"/>
              </a:spcAft>
              <a:buFontTx/>
              <a:buNone/>
              <a:defRPr sz="3500" b="0" i="0" u="none" baseline="0">
                <a:solidFill>
                  <a:srgbClr val="297199"/>
                </a:solidFill>
                <a:latin typeface="-소망M" pitchFamily="18" charset="-127"/>
                <a:ea typeface="-소망M" pitchFamily="18" charset="-127"/>
                <a:sym typeface="Arial" pitchFamily="34" charset="0"/>
              </a:defRPr>
            </a:lvl1pPr>
          </a:lstStyle>
          <a:p>
            <a:pPr marL="12700" lvl="0" indent="0">
              <a:lnSpc>
                <a:spcPts val="5125"/>
              </a:lnSpc>
            </a:pPr>
            <a:r>
              <a:rPr lang="zh-CN" altLang="en-US" sz="4400" b="1">
                <a:solidFill>
                  <a:srgbClr val="FF0000"/>
                </a:solidFill>
                <a:latin typeface="黑体" pitchFamily="49" charset="-122"/>
                <a:ea typeface="黑体" pitchFamily="49" charset="-122"/>
              </a:rPr>
              <a:t>软件工程概念</a:t>
            </a:r>
          </a:p>
        </p:txBody>
      </p:sp>
      <p:sp>
        <p:nvSpPr>
          <p:cNvPr id="1049117" name="object 4"/>
          <p:cNvSpPr/>
          <p:nvPr/>
        </p:nvSpPr>
        <p:spPr>
          <a:xfrm>
            <a:off x="9380538" y="625475"/>
            <a:ext cx="1846262" cy="468312"/>
          </a:xfrm>
          <a:prstGeom prst="rect">
            <a:avLst/>
          </a:prstGeom>
          <a:blipFill rotWithShape="1">
            <a:blip r:embed="rId4">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9118" name="object 5"/>
          <p:cNvSpPr/>
          <p:nvPr/>
        </p:nvSpPr>
        <p:spPr>
          <a:xfrm>
            <a:off x="9380538" y="365125"/>
            <a:ext cx="1847850" cy="307975"/>
          </a:xfrm>
          <a:custGeom>
            <a:avLst/>
            <a:gdLst/>
            <a:ahLst/>
            <a:cxnLst/>
            <a:rect l="0" t="0" r="r" b="b"/>
            <a:pathLst>
              <a:path w="1620520" h="338455">
                <a:moveTo>
                  <a:pt x="0" y="0"/>
                </a:moveTo>
                <a:lnTo>
                  <a:pt x="0" y="338327"/>
                </a:lnTo>
                <a:lnTo>
                  <a:pt x="1620011" y="338327"/>
                </a:lnTo>
                <a:lnTo>
                  <a:pt x="1620011" y="0"/>
                </a:lnTo>
                <a:lnTo>
                  <a:pt x="0" y="0"/>
                </a:lnTo>
              </a:path>
            </a:pathLst>
          </a:custGeom>
          <a:solidFill>
            <a:srgbClr val="FFFFFF">
              <a:alpha val="100000"/>
            </a:srgbClr>
          </a:solidFill>
          <a:ln>
            <a:noFill/>
          </a:ln>
        </p:spPr>
      </p:sp>
      <p:sp>
        <p:nvSpPr>
          <p:cNvPr id="1049119" name="object 6"/>
          <p:cNvSpPr txBox="1"/>
          <p:nvPr/>
        </p:nvSpPr>
        <p:spPr>
          <a:xfrm>
            <a:off x="9823450" y="417512"/>
            <a:ext cx="960437" cy="246062"/>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2700" lvl="0" indent="0"/>
            <a:r>
              <a:rPr lang="zh-CN" altLang="en-US" sz="1600">
                <a:solidFill>
                  <a:srgbClr val="0000FF"/>
                </a:solidFill>
                <a:latin typeface="宋体" pitchFamily="2" charset="-122"/>
                <a:ea typeface="宋体" pitchFamily="2" charset="-122"/>
              </a:rPr>
              <a:t>软件工程</a:t>
            </a:r>
          </a:p>
        </p:txBody>
      </p:sp>
      <p:sp>
        <p:nvSpPr>
          <p:cNvPr id="1049120" name="object 7"/>
          <p:cNvSpPr/>
          <p:nvPr/>
        </p:nvSpPr>
        <p:spPr>
          <a:xfrm>
            <a:off x="882650" y="1093787"/>
            <a:ext cx="10426700" cy="777875"/>
          </a:xfrm>
          <a:prstGeom prst="rect">
            <a:avLst/>
          </a:prstGeom>
          <a:blipFill rotWithShape="1">
            <a:blip r:embed="rId5">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9121" name="object 8"/>
          <p:cNvSpPr/>
          <p:nvPr/>
        </p:nvSpPr>
        <p:spPr>
          <a:xfrm>
            <a:off x="2854325" y="1573212"/>
            <a:ext cx="8356600" cy="298450"/>
          </a:xfrm>
          <a:custGeom>
            <a:avLst/>
            <a:gdLst/>
            <a:ahLst/>
            <a:cxnLst/>
            <a:rect l="0" t="0" r="r" b="b"/>
            <a:pathLst>
              <a:path w="7329170" h="328930">
                <a:moveTo>
                  <a:pt x="0" y="0"/>
                </a:moveTo>
                <a:lnTo>
                  <a:pt x="0" y="328422"/>
                </a:lnTo>
                <a:lnTo>
                  <a:pt x="7328915" y="328422"/>
                </a:lnTo>
                <a:lnTo>
                  <a:pt x="7328915" y="0"/>
                </a:lnTo>
                <a:lnTo>
                  <a:pt x="0" y="0"/>
                </a:lnTo>
              </a:path>
            </a:pathLst>
          </a:custGeom>
          <a:solidFill>
            <a:srgbClr val="FFFFCC">
              <a:alpha val="100000"/>
            </a:srgbClr>
          </a:solidFill>
          <a:ln>
            <a:noFill/>
          </a:ln>
        </p:spPr>
      </p:sp>
      <p:sp>
        <p:nvSpPr>
          <p:cNvPr id="1049122" name="object 9"/>
          <p:cNvSpPr/>
          <p:nvPr/>
        </p:nvSpPr>
        <p:spPr>
          <a:xfrm>
            <a:off x="2847975" y="1568450"/>
            <a:ext cx="8370887" cy="303212"/>
          </a:xfrm>
          <a:custGeom>
            <a:avLst/>
            <a:gdLst/>
            <a:ahLst/>
            <a:cxnLst/>
            <a:rect l="0" t="0" r="r" b="b"/>
            <a:pathLst>
              <a:path w="7341870" h="334644">
                <a:moveTo>
                  <a:pt x="7341869" y="334517"/>
                </a:moveTo>
                <a:lnTo>
                  <a:pt x="7341869" y="0"/>
                </a:lnTo>
                <a:lnTo>
                  <a:pt x="0" y="0"/>
                </a:lnTo>
                <a:lnTo>
                  <a:pt x="0" y="334518"/>
                </a:lnTo>
                <a:lnTo>
                  <a:pt x="6096" y="334518"/>
                </a:lnTo>
                <a:lnTo>
                  <a:pt x="6096" y="12954"/>
                </a:lnTo>
                <a:lnTo>
                  <a:pt x="12954" y="6096"/>
                </a:lnTo>
                <a:lnTo>
                  <a:pt x="12954" y="12954"/>
                </a:lnTo>
                <a:lnTo>
                  <a:pt x="7328903" y="12954"/>
                </a:lnTo>
                <a:lnTo>
                  <a:pt x="7328903" y="6096"/>
                </a:lnTo>
                <a:lnTo>
                  <a:pt x="7334999" y="12954"/>
                </a:lnTo>
                <a:lnTo>
                  <a:pt x="7334999" y="334517"/>
                </a:lnTo>
                <a:lnTo>
                  <a:pt x="7341869" y="334517"/>
                </a:lnTo>
                <a:close/>
              </a:path>
              <a:path w="7341870" h="334644">
                <a:moveTo>
                  <a:pt x="12954" y="12954"/>
                </a:moveTo>
                <a:lnTo>
                  <a:pt x="12954" y="6096"/>
                </a:lnTo>
                <a:lnTo>
                  <a:pt x="6096" y="12954"/>
                </a:lnTo>
                <a:lnTo>
                  <a:pt x="12954" y="12954"/>
                </a:lnTo>
                <a:close/>
              </a:path>
              <a:path w="7341870" h="334644">
                <a:moveTo>
                  <a:pt x="12954" y="334518"/>
                </a:moveTo>
                <a:lnTo>
                  <a:pt x="12954" y="12954"/>
                </a:lnTo>
                <a:lnTo>
                  <a:pt x="6096" y="12954"/>
                </a:lnTo>
                <a:lnTo>
                  <a:pt x="6096" y="334518"/>
                </a:lnTo>
                <a:lnTo>
                  <a:pt x="12954" y="334518"/>
                </a:lnTo>
                <a:close/>
              </a:path>
              <a:path w="7341870" h="334644">
                <a:moveTo>
                  <a:pt x="7334999" y="12954"/>
                </a:moveTo>
                <a:lnTo>
                  <a:pt x="7328903" y="6096"/>
                </a:lnTo>
                <a:lnTo>
                  <a:pt x="7328903" y="12954"/>
                </a:lnTo>
                <a:lnTo>
                  <a:pt x="7334999" y="12954"/>
                </a:lnTo>
                <a:close/>
              </a:path>
              <a:path w="7341870" h="334644">
                <a:moveTo>
                  <a:pt x="7334999" y="334517"/>
                </a:moveTo>
                <a:lnTo>
                  <a:pt x="7334999" y="12954"/>
                </a:lnTo>
                <a:lnTo>
                  <a:pt x="7328903" y="12954"/>
                </a:lnTo>
                <a:lnTo>
                  <a:pt x="7328903" y="334517"/>
                </a:lnTo>
                <a:lnTo>
                  <a:pt x="7334999" y="334517"/>
                </a:lnTo>
              </a:path>
            </a:pathLst>
          </a:custGeom>
          <a:solidFill>
            <a:srgbClr val="0000FF">
              <a:alpha val="100000"/>
            </a:srgbClr>
          </a:solidFill>
          <a:ln>
            <a:noFill/>
          </a:ln>
        </p:spPr>
      </p:sp>
      <p:sp>
        <p:nvSpPr>
          <p:cNvPr id="1049123" name="object 10"/>
          <p:cNvSpPr/>
          <p:nvPr/>
        </p:nvSpPr>
        <p:spPr>
          <a:xfrm>
            <a:off x="9380538" y="1093787"/>
            <a:ext cx="1846262" cy="307975"/>
          </a:xfrm>
          <a:prstGeom prst="rect">
            <a:avLst/>
          </a:prstGeom>
          <a:blipFill rotWithShape="1">
            <a:blip r:embed="rId6">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9124" name="object 11"/>
          <p:cNvSpPr/>
          <p:nvPr/>
        </p:nvSpPr>
        <p:spPr>
          <a:xfrm>
            <a:off x="1671637" y="1865312"/>
            <a:ext cx="949325" cy="0"/>
          </a:xfrm>
          <a:custGeom>
            <a:avLst/>
            <a:gdLst/>
            <a:ahLst/>
            <a:cxnLst/>
            <a:rect l="0" t="0" r="r" b="b"/>
            <a:pathLst>
              <a:path w="832485">
                <a:moveTo>
                  <a:pt x="0" y="0"/>
                </a:moveTo>
                <a:lnTo>
                  <a:pt x="832451" y="0"/>
                </a:lnTo>
              </a:path>
            </a:pathLst>
          </a:custGeom>
          <a:noFill/>
          <a:ln w="14224" cap="flat" cmpd="sng">
            <a:solidFill>
              <a:srgbClr val="99FF99">
                <a:alpha val="100000"/>
              </a:srgbClr>
            </a:solidFill>
            <a:prstDash val="solid"/>
            <a:round/>
          </a:ln>
        </p:spPr>
      </p:sp>
      <p:sp>
        <p:nvSpPr>
          <p:cNvPr id="1049125" name="object 12"/>
          <p:cNvSpPr/>
          <p:nvPr/>
        </p:nvSpPr>
        <p:spPr>
          <a:xfrm>
            <a:off x="1658937" y="1862137"/>
            <a:ext cx="973137" cy="0"/>
          </a:xfrm>
          <a:custGeom>
            <a:avLst/>
            <a:gdLst/>
            <a:ahLst/>
            <a:cxnLst/>
            <a:rect l="0" t="0" r="r" b="b"/>
            <a:pathLst>
              <a:path w="852805">
                <a:moveTo>
                  <a:pt x="0" y="0"/>
                </a:moveTo>
                <a:lnTo>
                  <a:pt x="852393" y="0"/>
                </a:lnTo>
              </a:path>
            </a:pathLst>
          </a:custGeom>
          <a:noFill/>
          <a:ln w="21082" cap="flat" cmpd="sng">
            <a:solidFill>
              <a:srgbClr val="080808">
                <a:alpha val="100000"/>
              </a:srgbClr>
            </a:solidFill>
            <a:prstDash val="solid"/>
            <a:round/>
          </a:ln>
        </p:spPr>
      </p:sp>
      <p:sp>
        <p:nvSpPr>
          <p:cNvPr id="1049126" name="object 13"/>
          <p:cNvSpPr/>
          <p:nvPr/>
        </p:nvSpPr>
        <p:spPr>
          <a:xfrm>
            <a:off x="882650" y="1871662"/>
            <a:ext cx="10426700" cy="776287"/>
          </a:xfrm>
          <a:prstGeom prst="rect">
            <a:avLst/>
          </a:prstGeom>
          <a:blipFill rotWithShape="1">
            <a:blip r:embed="rId7">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9127" name="object 14"/>
          <p:cNvSpPr/>
          <p:nvPr/>
        </p:nvSpPr>
        <p:spPr>
          <a:xfrm>
            <a:off x="2854325" y="1870075"/>
            <a:ext cx="8356600" cy="779462"/>
          </a:xfrm>
          <a:custGeom>
            <a:avLst/>
            <a:gdLst/>
            <a:ahLst/>
            <a:cxnLst/>
            <a:rect l="0" t="0" r="r" b="b"/>
            <a:pathLst>
              <a:path w="7329170" h="858519">
                <a:moveTo>
                  <a:pt x="0" y="0"/>
                </a:moveTo>
                <a:lnTo>
                  <a:pt x="0" y="858012"/>
                </a:lnTo>
                <a:lnTo>
                  <a:pt x="7328915" y="858011"/>
                </a:lnTo>
                <a:lnTo>
                  <a:pt x="7328915" y="0"/>
                </a:lnTo>
                <a:lnTo>
                  <a:pt x="0" y="0"/>
                </a:lnTo>
              </a:path>
            </a:pathLst>
          </a:custGeom>
          <a:solidFill>
            <a:srgbClr val="FFFFCC">
              <a:alpha val="100000"/>
            </a:srgbClr>
          </a:solidFill>
          <a:ln>
            <a:noFill/>
          </a:ln>
        </p:spPr>
      </p:sp>
      <p:sp>
        <p:nvSpPr>
          <p:cNvPr id="1049128" name="object 15"/>
          <p:cNvSpPr/>
          <p:nvPr/>
        </p:nvSpPr>
        <p:spPr>
          <a:xfrm>
            <a:off x="2855912" y="1871662"/>
            <a:ext cx="0" cy="1408112"/>
          </a:xfrm>
          <a:custGeom>
            <a:avLst/>
            <a:gdLst/>
            <a:ahLst/>
            <a:cxnLst/>
            <a:rect l="0" t="0" r="r" b="b"/>
            <a:pathLst>
              <a:path h="1553845">
                <a:moveTo>
                  <a:pt x="0" y="0"/>
                </a:moveTo>
                <a:lnTo>
                  <a:pt x="0" y="1553717"/>
                </a:lnTo>
              </a:path>
            </a:pathLst>
          </a:custGeom>
          <a:noFill/>
          <a:ln w="14224" cap="flat" cmpd="sng">
            <a:solidFill>
              <a:srgbClr val="0000FF">
                <a:alpha val="100000"/>
              </a:srgbClr>
            </a:solidFill>
            <a:prstDash val="solid"/>
            <a:round/>
          </a:ln>
        </p:spPr>
      </p:sp>
      <p:sp>
        <p:nvSpPr>
          <p:cNvPr id="1049129" name="object 16"/>
          <p:cNvSpPr/>
          <p:nvPr/>
        </p:nvSpPr>
        <p:spPr>
          <a:xfrm>
            <a:off x="11210925" y="1871662"/>
            <a:ext cx="0" cy="1755775"/>
          </a:xfrm>
          <a:custGeom>
            <a:avLst/>
            <a:gdLst/>
            <a:ahLst/>
            <a:cxnLst/>
            <a:rect l="0" t="0" r="r" b="b"/>
            <a:pathLst>
              <a:path h="1937385">
                <a:moveTo>
                  <a:pt x="0" y="0"/>
                </a:moveTo>
                <a:lnTo>
                  <a:pt x="0" y="1937004"/>
                </a:lnTo>
              </a:path>
            </a:pathLst>
          </a:custGeom>
          <a:noFill/>
          <a:ln w="14236" cap="flat" cmpd="sng">
            <a:solidFill>
              <a:srgbClr val="0000FF">
                <a:alpha val="100000"/>
              </a:srgbClr>
            </a:solidFill>
            <a:prstDash val="solid"/>
            <a:round/>
          </a:ln>
        </p:spPr>
      </p:sp>
      <p:sp>
        <p:nvSpPr>
          <p:cNvPr id="1049130" name="object 17"/>
          <p:cNvSpPr/>
          <p:nvPr/>
        </p:nvSpPr>
        <p:spPr>
          <a:xfrm>
            <a:off x="1643062" y="1871662"/>
            <a:ext cx="1006475" cy="776287"/>
          </a:xfrm>
          <a:custGeom>
            <a:avLst/>
            <a:gdLst/>
            <a:ahLst/>
            <a:cxnLst/>
            <a:rect l="0" t="0" r="r" b="b"/>
            <a:pathLst>
              <a:path w="882650" h="857250">
                <a:moveTo>
                  <a:pt x="882395" y="49522"/>
                </a:moveTo>
                <a:lnTo>
                  <a:pt x="868537" y="10538"/>
                </a:lnTo>
                <a:lnTo>
                  <a:pt x="857424" y="0"/>
                </a:lnTo>
                <a:lnTo>
                  <a:pt x="24972" y="0"/>
                </a:lnTo>
                <a:lnTo>
                  <a:pt x="1663" y="35272"/>
                </a:lnTo>
                <a:lnTo>
                  <a:pt x="0" y="49529"/>
                </a:lnTo>
                <a:lnTo>
                  <a:pt x="0" y="857250"/>
                </a:lnTo>
                <a:lnTo>
                  <a:pt x="32159" y="857250"/>
                </a:lnTo>
                <a:lnTo>
                  <a:pt x="32159" y="88798"/>
                </a:lnTo>
                <a:lnTo>
                  <a:pt x="34126" y="72329"/>
                </a:lnTo>
                <a:lnTo>
                  <a:pt x="40639" y="60042"/>
                </a:lnTo>
                <a:lnTo>
                  <a:pt x="50570" y="52316"/>
                </a:lnTo>
                <a:lnTo>
                  <a:pt x="62792" y="49533"/>
                </a:lnTo>
                <a:lnTo>
                  <a:pt x="125729" y="49529"/>
                </a:lnTo>
                <a:lnTo>
                  <a:pt x="125730" y="857250"/>
                </a:lnTo>
                <a:lnTo>
                  <a:pt x="755904" y="857250"/>
                </a:lnTo>
                <a:lnTo>
                  <a:pt x="755904" y="112775"/>
                </a:lnTo>
                <a:lnTo>
                  <a:pt x="819793" y="112772"/>
                </a:lnTo>
                <a:lnTo>
                  <a:pt x="834204" y="110989"/>
                </a:lnTo>
                <a:lnTo>
                  <a:pt x="868699" y="88937"/>
                </a:lnTo>
                <a:lnTo>
                  <a:pt x="880752" y="63979"/>
                </a:lnTo>
                <a:lnTo>
                  <a:pt x="882395" y="49522"/>
                </a:lnTo>
                <a:close/>
              </a:path>
              <a:path w="882650" h="857250">
                <a:moveTo>
                  <a:pt x="125730" y="857250"/>
                </a:moveTo>
                <a:lnTo>
                  <a:pt x="125729" y="49529"/>
                </a:lnTo>
                <a:lnTo>
                  <a:pt x="124068" y="64069"/>
                </a:lnTo>
                <a:lnTo>
                  <a:pt x="119341" y="77395"/>
                </a:lnTo>
                <a:lnTo>
                  <a:pt x="90633" y="106366"/>
                </a:lnTo>
                <a:lnTo>
                  <a:pt x="63253" y="112775"/>
                </a:lnTo>
                <a:lnTo>
                  <a:pt x="49319" y="109553"/>
                </a:lnTo>
                <a:lnTo>
                  <a:pt x="38431" y="101002"/>
                </a:lnTo>
                <a:lnTo>
                  <a:pt x="32159" y="88798"/>
                </a:lnTo>
                <a:lnTo>
                  <a:pt x="32159" y="857250"/>
                </a:lnTo>
                <a:lnTo>
                  <a:pt x="125730" y="857250"/>
                </a:lnTo>
              </a:path>
            </a:pathLst>
          </a:custGeom>
          <a:solidFill>
            <a:srgbClr val="99FF99">
              <a:alpha val="100000"/>
            </a:srgbClr>
          </a:solidFill>
          <a:ln>
            <a:noFill/>
          </a:ln>
        </p:spPr>
      </p:sp>
      <p:sp>
        <p:nvSpPr>
          <p:cNvPr id="1049131" name="object 18"/>
          <p:cNvSpPr/>
          <p:nvPr/>
        </p:nvSpPr>
        <p:spPr>
          <a:xfrm>
            <a:off x="1679575" y="1916112"/>
            <a:ext cx="106362" cy="57150"/>
          </a:xfrm>
          <a:custGeom>
            <a:avLst/>
            <a:gdLst/>
            <a:ahLst/>
            <a:cxnLst/>
            <a:rect l="0" t="0" r="r" b="b"/>
            <a:pathLst>
              <a:path w="93980" h="63500">
                <a:moveTo>
                  <a:pt x="93570" y="0"/>
                </a:moveTo>
                <a:lnTo>
                  <a:pt x="30633" y="3"/>
                </a:lnTo>
                <a:lnTo>
                  <a:pt x="0" y="39268"/>
                </a:lnTo>
                <a:lnTo>
                  <a:pt x="6272" y="51472"/>
                </a:lnTo>
                <a:lnTo>
                  <a:pt x="17160" y="60023"/>
                </a:lnTo>
                <a:lnTo>
                  <a:pt x="31094" y="63245"/>
                </a:lnTo>
                <a:lnTo>
                  <a:pt x="45350" y="61580"/>
                </a:lnTo>
                <a:lnTo>
                  <a:pt x="79776" y="39606"/>
                </a:lnTo>
                <a:lnTo>
                  <a:pt x="93570" y="0"/>
                </a:lnTo>
              </a:path>
            </a:pathLst>
          </a:custGeom>
          <a:solidFill>
            <a:srgbClr val="7BCD7B">
              <a:alpha val="100000"/>
            </a:srgbClr>
          </a:solidFill>
          <a:ln>
            <a:noFill/>
          </a:ln>
        </p:spPr>
      </p:sp>
      <p:sp>
        <p:nvSpPr>
          <p:cNvPr id="1049132" name="object 19"/>
          <p:cNvSpPr/>
          <p:nvPr/>
        </p:nvSpPr>
        <p:spPr>
          <a:xfrm>
            <a:off x="1635125" y="1871662"/>
            <a:ext cx="1020762" cy="776287"/>
          </a:xfrm>
          <a:custGeom>
            <a:avLst/>
            <a:gdLst/>
            <a:ahLst/>
            <a:cxnLst/>
            <a:rect l="0" t="0" r="r" b="b"/>
            <a:pathLst>
              <a:path w="894714" h="857250">
                <a:moveTo>
                  <a:pt x="43023" y="0"/>
                </a:moveTo>
                <a:lnTo>
                  <a:pt x="20731" y="0"/>
                </a:lnTo>
                <a:lnTo>
                  <a:pt x="18962" y="1563"/>
                </a:lnTo>
                <a:lnTo>
                  <a:pt x="11053" y="11872"/>
                </a:lnTo>
                <a:lnTo>
                  <a:pt x="4984" y="23434"/>
                </a:lnTo>
                <a:lnTo>
                  <a:pt x="762" y="35813"/>
                </a:lnTo>
                <a:lnTo>
                  <a:pt x="0" y="42671"/>
                </a:lnTo>
                <a:lnTo>
                  <a:pt x="0" y="857250"/>
                </a:lnTo>
                <a:lnTo>
                  <a:pt x="12192" y="857250"/>
                </a:lnTo>
                <a:lnTo>
                  <a:pt x="12192" y="49529"/>
                </a:lnTo>
                <a:lnTo>
                  <a:pt x="12954" y="43433"/>
                </a:lnTo>
                <a:lnTo>
                  <a:pt x="14038" y="36353"/>
                </a:lnTo>
                <a:lnTo>
                  <a:pt x="18459" y="23849"/>
                </a:lnTo>
                <a:lnTo>
                  <a:pt x="25918" y="12852"/>
                </a:lnTo>
                <a:lnTo>
                  <a:pt x="35738" y="3946"/>
                </a:lnTo>
                <a:lnTo>
                  <a:pt x="43023" y="0"/>
                </a:lnTo>
                <a:close/>
              </a:path>
              <a:path w="894714" h="857250">
                <a:moveTo>
                  <a:pt x="34290" y="95249"/>
                </a:moveTo>
                <a:lnTo>
                  <a:pt x="34290" y="67055"/>
                </a:lnTo>
                <a:lnTo>
                  <a:pt x="32766" y="70103"/>
                </a:lnTo>
                <a:lnTo>
                  <a:pt x="30594" y="78993"/>
                </a:lnTo>
                <a:lnTo>
                  <a:pt x="30594" y="84073"/>
                </a:lnTo>
                <a:lnTo>
                  <a:pt x="32766" y="92963"/>
                </a:lnTo>
                <a:lnTo>
                  <a:pt x="34290" y="95249"/>
                </a:lnTo>
                <a:close/>
              </a:path>
              <a:path w="894714" h="857250">
                <a:moveTo>
                  <a:pt x="125730" y="55625"/>
                </a:moveTo>
                <a:lnTo>
                  <a:pt x="125546" y="43433"/>
                </a:lnTo>
                <a:lnTo>
                  <a:pt x="64770" y="43433"/>
                </a:lnTo>
                <a:lnTo>
                  <a:pt x="60960" y="44195"/>
                </a:lnTo>
                <a:lnTo>
                  <a:pt x="57912" y="44957"/>
                </a:lnTo>
                <a:lnTo>
                  <a:pt x="54864" y="46481"/>
                </a:lnTo>
                <a:lnTo>
                  <a:pt x="54102" y="46481"/>
                </a:lnTo>
                <a:lnTo>
                  <a:pt x="48768" y="49529"/>
                </a:lnTo>
                <a:lnTo>
                  <a:pt x="48006" y="49529"/>
                </a:lnTo>
                <a:lnTo>
                  <a:pt x="48006" y="50291"/>
                </a:lnTo>
                <a:lnTo>
                  <a:pt x="47244" y="50291"/>
                </a:lnTo>
                <a:lnTo>
                  <a:pt x="42672" y="54101"/>
                </a:lnTo>
                <a:lnTo>
                  <a:pt x="41910" y="54863"/>
                </a:lnTo>
                <a:lnTo>
                  <a:pt x="38100" y="59435"/>
                </a:lnTo>
                <a:lnTo>
                  <a:pt x="37338" y="60197"/>
                </a:lnTo>
                <a:lnTo>
                  <a:pt x="34290" y="66293"/>
                </a:lnTo>
                <a:lnTo>
                  <a:pt x="34290" y="96773"/>
                </a:lnTo>
                <a:lnTo>
                  <a:pt x="37338" y="102107"/>
                </a:lnTo>
                <a:lnTo>
                  <a:pt x="38100" y="102869"/>
                </a:lnTo>
                <a:lnTo>
                  <a:pt x="41910" y="107441"/>
                </a:lnTo>
                <a:lnTo>
                  <a:pt x="42672" y="108203"/>
                </a:lnTo>
                <a:lnTo>
                  <a:pt x="44196" y="109473"/>
                </a:lnTo>
                <a:lnTo>
                  <a:pt x="44196" y="75437"/>
                </a:lnTo>
                <a:lnTo>
                  <a:pt x="45720" y="70865"/>
                </a:lnTo>
                <a:lnTo>
                  <a:pt x="45720" y="71627"/>
                </a:lnTo>
                <a:lnTo>
                  <a:pt x="48768" y="66293"/>
                </a:lnTo>
                <a:lnTo>
                  <a:pt x="48768" y="66903"/>
                </a:lnTo>
                <a:lnTo>
                  <a:pt x="51054" y="64160"/>
                </a:lnTo>
                <a:lnTo>
                  <a:pt x="51054" y="64007"/>
                </a:lnTo>
                <a:lnTo>
                  <a:pt x="51816" y="63245"/>
                </a:lnTo>
                <a:lnTo>
                  <a:pt x="55626" y="60197"/>
                </a:lnTo>
                <a:lnTo>
                  <a:pt x="55626" y="60524"/>
                </a:lnTo>
                <a:lnTo>
                  <a:pt x="58674" y="58782"/>
                </a:lnTo>
                <a:lnTo>
                  <a:pt x="58674" y="57911"/>
                </a:lnTo>
                <a:lnTo>
                  <a:pt x="61722" y="57149"/>
                </a:lnTo>
                <a:lnTo>
                  <a:pt x="64008" y="56387"/>
                </a:lnTo>
                <a:lnTo>
                  <a:pt x="125546" y="56361"/>
                </a:lnTo>
                <a:lnTo>
                  <a:pt x="125730" y="55625"/>
                </a:lnTo>
                <a:close/>
              </a:path>
              <a:path w="894714" h="857250">
                <a:moveTo>
                  <a:pt x="48768" y="112775"/>
                </a:moveTo>
                <a:lnTo>
                  <a:pt x="48768" y="96011"/>
                </a:lnTo>
                <a:lnTo>
                  <a:pt x="45720" y="90677"/>
                </a:lnTo>
                <a:lnTo>
                  <a:pt x="45720" y="91439"/>
                </a:lnTo>
                <a:lnTo>
                  <a:pt x="44958" y="88391"/>
                </a:lnTo>
                <a:lnTo>
                  <a:pt x="44196" y="86105"/>
                </a:lnTo>
                <a:lnTo>
                  <a:pt x="44196" y="109473"/>
                </a:lnTo>
                <a:lnTo>
                  <a:pt x="47244" y="112013"/>
                </a:lnTo>
                <a:lnTo>
                  <a:pt x="48006" y="112775"/>
                </a:lnTo>
                <a:lnTo>
                  <a:pt x="48768" y="112775"/>
                </a:lnTo>
                <a:close/>
              </a:path>
              <a:path w="894714" h="857250">
                <a:moveTo>
                  <a:pt x="48768" y="66903"/>
                </a:moveTo>
                <a:lnTo>
                  <a:pt x="48768" y="66293"/>
                </a:lnTo>
                <a:lnTo>
                  <a:pt x="48006" y="67817"/>
                </a:lnTo>
                <a:lnTo>
                  <a:pt x="48768" y="66903"/>
                </a:lnTo>
                <a:close/>
              </a:path>
              <a:path w="894714" h="857250">
                <a:moveTo>
                  <a:pt x="51469" y="98644"/>
                </a:moveTo>
                <a:lnTo>
                  <a:pt x="48006" y="94487"/>
                </a:lnTo>
                <a:lnTo>
                  <a:pt x="48768" y="96011"/>
                </a:lnTo>
                <a:lnTo>
                  <a:pt x="48768" y="112775"/>
                </a:lnTo>
                <a:lnTo>
                  <a:pt x="51054" y="114082"/>
                </a:lnTo>
                <a:lnTo>
                  <a:pt x="51054" y="98297"/>
                </a:lnTo>
                <a:lnTo>
                  <a:pt x="51469" y="98644"/>
                </a:lnTo>
                <a:close/>
              </a:path>
              <a:path w="894714" h="857250">
                <a:moveTo>
                  <a:pt x="51816" y="63245"/>
                </a:moveTo>
                <a:lnTo>
                  <a:pt x="51054" y="64007"/>
                </a:lnTo>
                <a:lnTo>
                  <a:pt x="51469" y="63661"/>
                </a:lnTo>
                <a:lnTo>
                  <a:pt x="51816" y="63245"/>
                </a:lnTo>
                <a:close/>
              </a:path>
              <a:path w="894714" h="857250">
                <a:moveTo>
                  <a:pt x="51469" y="63661"/>
                </a:moveTo>
                <a:lnTo>
                  <a:pt x="51054" y="64007"/>
                </a:lnTo>
                <a:lnTo>
                  <a:pt x="51054" y="64160"/>
                </a:lnTo>
                <a:lnTo>
                  <a:pt x="51469" y="63661"/>
                </a:lnTo>
                <a:close/>
              </a:path>
              <a:path w="894714" h="857250">
                <a:moveTo>
                  <a:pt x="51816" y="99059"/>
                </a:moveTo>
                <a:lnTo>
                  <a:pt x="51469" y="98644"/>
                </a:lnTo>
                <a:lnTo>
                  <a:pt x="51054" y="98297"/>
                </a:lnTo>
                <a:lnTo>
                  <a:pt x="51816" y="99059"/>
                </a:lnTo>
                <a:close/>
              </a:path>
              <a:path w="894714" h="857250">
                <a:moveTo>
                  <a:pt x="51816" y="114517"/>
                </a:moveTo>
                <a:lnTo>
                  <a:pt x="51816" y="99059"/>
                </a:lnTo>
                <a:lnTo>
                  <a:pt x="51054" y="98297"/>
                </a:lnTo>
                <a:lnTo>
                  <a:pt x="51054" y="114082"/>
                </a:lnTo>
                <a:lnTo>
                  <a:pt x="51816" y="114517"/>
                </a:lnTo>
                <a:close/>
              </a:path>
              <a:path w="894714" h="857250">
                <a:moveTo>
                  <a:pt x="51816" y="63372"/>
                </a:moveTo>
                <a:lnTo>
                  <a:pt x="51469" y="63661"/>
                </a:lnTo>
                <a:lnTo>
                  <a:pt x="51816" y="63372"/>
                </a:lnTo>
                <a:close/>
              </a:path>
              <a:path w="894714" h="857250">
                <a:moveTo>
                  <a:pt x="55626" y="102107"/>
                </a:moveTo>
                <a:lnTo>
                  <a:pt x="51469" y="98644"/>
                </a:lnTo>
                <a:lnTo>
                  <a:pt x="51816" y="99059"/>
                </a:lnTo>
                <a:lnTo>
                  <a:pt x="51816" y="114517"/>
                </a:lnTo>
                <a:lnTo>
                  <a:pt x="54102" y="115823"/>
                </a:lnTo>
                <a:lnTo>
                  <a:pt x="54864" y="115823"/>
                </a:lnTo>
                <a:lnTo>
                  <a:pt x="54864" y="102107"/>
                </a:lnTo>
                <a:lnTo>
                  <a:pt x="55626" y="102107"/>
                </a:lnTo>
                <a:close/>
              </a:path>
              <a:path w="894714" h="857250">
                <a:moveTo>
                  <a:pt x="55626" y="60524"/>
                </a:moveTo>
                <a:lnTo>
                  <a:pt x="55626" y="60197"/>
                </a:lnTo>
                <a:lnTo>
                  <a:pt x="54864" y="60959"/>
                </a:lnTo>
                <a:lnTo>
                  <a:pt x="55626" y="60524"/>
                </a:lnTo>
                <a:close/>
              </a:path>
              <a:path w="894714" h="857250">
                <a:moveTo>
                  <a:pt x="60198" y="104393"/>
                </a:moveTo>
                <a:lnTo>
                  <a:pt x="54864" y="102107"/>
                </a:lnTo>
                <a:lnTo>
                  <a:pt x="54864" y="115823"/>
                </a:lnTo>
                <a:lnTo>
                  <a:pt x="57912" y="117347"/>
                </a:lnTo>
                <a:lnTo>
                  <a:pt x="58674" y="117397"/>
                </a:lnTo>
                <a:lnTo>
                  <a:pt x="58674" y="104393"/>
                </a:lnTo>
                <a:lnTo>
                  <a:pt x="60198" y="104393"/>
                </a:lnTo>
                <a:close/>
              </a:path>
              <a:path w="894714" h="857250">
                <a:moveTo>
                  <a:pt x="60198" y="57911"/>
                </a:moveTo>
                <a:lnTo>
                  <a:pt x="58674" y="57911"/>
                </a:lnTo>
                <a:lnTo>
                  <a:pt x="58674" y="58782"/>
                </a:lnTo>
                <a:lnTo>
                  <a:pt x="60198" y="57911"/>
                </a:lnTo>
                <a:close/>
              </a:path>
              <a:path w="894714" h="857250">
                <a:moveTo>
                  <a:pt x="131826" y="78771"/>
                </a:moveTo>
                <a:lnTo>
                  <a:pt x="131826" y="56387"/>
                </a:lnTo>
                <a:lnTo>
                  <a:pt x="125529" y="56428"/>
                </a:lnTo>
                <a:lnTo>
                  <a:pt x="124206" y="61721"/>
                </a:lnTo>
                <a:lnTo>
                  <a:pt x="118734" y="77476"/>
                </a:lnTo>
                <a:lnTo>
                  <a:pt x="89647" y="102477"/>
                </a:lnTo>
                <a:lnTo>
                  <a:pt x="64008" y="105917"/>
                </a:lnTo>
                <a:lnTo>
                  <a:pt x="61722" y="105155"/>
                </a:lnTo>
                <a:lnTo>
                  <a:pt x="58674" y="104393"/>
                </a:lnTo>
                <a:lnTo>
                  <a:pt x="58674" y="117397"/>
                </a:lnTo>
                <a:lnTo>
                  <a:pt x="69342" y="118098"/>
                </a:lnTo>
                <a:lnTo>
                  <a:pt x="69342" y="106679"/>
                </a:lnTo>
                <a:lnTo>
                  <a:pt x="108807" y="106679"/>
                </a:lnTo>
                <a:lnTo>
                  <a:pt x="113495" y="103415"/>
                </a:lnTo>
                <a:lnTo>
                  <a:pt x="120913" y="96144"/>
                </a:lnTo>
                <a:lnTo>
                  <a:pt x="127034" y="87857"/>
                </a:lnTo>
                <a:lnTo>
                  <a:pt x="131826" y="78771"/>
                </a:lnTo>
                <a:close/>
              </a:path>
              <a:path w="894714" h="857250">
                <a:moveTo>
                  <a:pt x="108807" y="106679"/>
                </a:moveTo>
                <a:lnTo>
                  <a:pt x="69342" y="106679"/>
                </a:lnTo>
                <a:lnTo>
                  <a:pt x="69342" y="118098"/>
                </a:lnTo>
                <a:lnTo>
                  <a:pt x="71403" y="118234"/>
                </a:lnTo>
                <a:lnTo>
                  <a:pt x="83735" y="117079"/>
                </a:lnTo>
                <a:lnTo>
                  <a:pt x="94879" y="114087"/>
                </a:lnTo>
                <a:lnTo>
                  <a:pt x="104808" y="109464"/>
                </a:lnTo>
                <a:lnTo>
                  <a:pt x="108807" y="106679"/>
                </a:lnTo>
                <a:close/>
              </a:path>
              <a:path w="894714" h="857250">
                <a:moveTo>
                  <a:pt x="758952" y="106679"/>
                </a:moveTo>
                <a:lnTo>
                  <a:pt x="108807" y="106679"/>
                </a:lnTo>
                <a:lnTo>
                  <a:pt x="104808" y="109464"/>
                </a:lnTo>
                <a:lnTo>
                  <a:pt x="94879" y="114087"/>
                </a:lnTo>
                <a:lnTo>
                  <a:pt x="83735" y="117079"/>
                </a:lnTo>
                <a:lnTo>
                  <a:pt x="71403" y="118234"/>
                </a:lnTo>
                <a:lnTo>
                  <a:pt x="69342" y="118098"/>
                </a:lnTo>
                <a:lnTo>
                  <a:pt x="69342" y="118872"/>
                </a:lnTo>
                <a:lnTo>
                  <a:pt x="755904" y="118872"/>
                </a:lnTo>
                <a:lnTo>
                  <a:pt x="755904" y="108965"/>
                </a:lnTo>
                <a:lnTo>
                  <a:pt x="758952" y="106679"/>
                </a:lnTo>
                <a:close/>
              </a:path>
              <a:path w="894714" h="857250">
                <a:moveTo>
                  <a:pt x="138007" y="48648"/>
                </a:moveTo>
                <a:lnTo>
                  <a:pt x="126050" y="9584"/>
                </a:lnTo>
                <a:lnTo>
                  <a:pt x="117669" y="0"/>
                </a:lnTo>
                <a:lnTo>
                  <a:pt x="96319" y="0"/>
                </a:lnTo>
                <a:lnTo>
                  <a:pt x="97032" y="313"/>
                </a:lnTo>
                <a:lnTo>
                  <a:pt x="107535" y="8181"/>
                </a:lnTo>
                <a:lnTo>
                  <a:pt x="116044" y="18121"/>
                </a:lnTo>
                <a:lnTo>
                  <a:pt x="122171" y="29658"/>
                </a:lnTo>
                <a:lnTo>
                  <a:pt x="125529" y="42317"/>
                </a:lnTo>
                <a:lnTo>
                  <a:pt x="125546" y="43433"/>
                </a:lnTo>
                <a:lnTo>
                  <a:pt x="131826" y="43433"/>
                </a:lnTo>
                <a:lnTo>
                  <a:pt x="131826" y="78771"/>
                </a:lnTo>
                <a:lnTo>
                  <a:pt x="135278" y="69055"/>
                </a:lnTo>
                <a:lnTo>
                  <a:pt x="137345" y="58950"/>
                </a:lnTo>
                <a:lnTo>
                  <a:pt x="138007" y="48648"/>
                </a:lnTo>
                <a:close/>
              </a:path>
              <a:path w="894714" h="857250">
                <a:moveTo>
                  <a:pt x="125730" y="56387"/>
                </a:moveTo>
                <a:lnTo>
                  <a:pt x="125730" y="55625"/>
                </a:lnTo>
                <a:lnTo>
                  <a:pt x="125539" y="56387"/>
                </a:lnTo>
                <a:lnTo>
                  <a:pt x="125730" y="56387"/>
                </a:lnTo>
                <a:close/>
              </a:path>
              <a:path w="894714" h="857250">
                <a:moveTo>
                  <a:pt x="131826" y="56387"/>
                </a:moveTo>
                <a:lnTo>
                  <a:pt x="131826" y="43433"/>
                </a:lnTo>
                <a:lnTo>
                  <a:pt x="125546" y="43433"/>
                </a:lnTo>
                <a:lnTo>
                  <a:pt x="125730" y="55625"/>
                </a:lnTo>
                <a:lnTo>
                  <a:pt x="125730" y="56387"/>
                </a:lnTo>
                <a:lnTo>
                  <a:pt x="131826" y="56387"/>
                </a:lnTo>
                <a:close/>
              </a:path>
              <a:path w="894714" h="857250">
                <a:moveTo>
                  <a:pt x="881866" y="89071"/>
                </a:moveTo>
                <a:lnTo>
                  <a:pt x="881866" y="52355"/>
                </a:lnTo>
                <a:lnTo>
                  <a:pt x="880150" y="63469"/>
                </a:lnTo>
                <a:lnTo>
                  <a:pt x="876312" y="74016"/>
                </a:lnTo>
                <a:lnTo>
                  <a:pt x="842760" y="103487"/>
                </a:lnTo>
                <a:lnTo>
                  <a:pt x="824484" y="106679"/>
                </a:lnTo>
                <a:lnTo>
                  <a:pt x="758952" y="106679"/>
                </a:lnTo>
                <a:lnTo>
                  <a:pt x="755904" y="108965"/>
                </a:lnTo>
                <a:lnTo>
                  <a:pt x="755904" y="118872"/>
                </a:lnTo>
                <a:lnTo>
                  <a:pt x="762000" y="118871"/>
                </a:lnTo>
                <a:lnTo>
                  <a:pt x="768096" y="112775"/>
                </a:lnTo>
                <a:lnTo>
                  <a:pt x="768096" y="118799"/>
                </a:lnTo>
                <a:lnTo>
                  <a:pt x="838262" y="117967"/>
                </a:lnTo>
                <a:lnTo>
                  <a:pt x="878324" y="94121"/>
                </a:lnTo>
                <a:lnTo>
                  <a:pt x="881866" y="89071"/>
                </a:lnTo>
                <a:close/>
              </a:path>
              <a:path w="894714" h="857250">
                <a:moveTo>
                  <a:pt x="768096" y="857250"/>
                </a:moveTo>
                <a:lnTo>
                  <a:pt x="768096" y="118799"/>
                </a:lnTo>
                <a:lnTo>
                  <a:pt x="762000" y="118871"/>
                </a:lnTo>
                <a:lnTo>
                  <a:pt x="755904" y="118872"/>
                </a:lnTo>
                <a:lnTo>
                  <a:pt x="755904" y="857250"/>
                </a:lnTo>
                <a:lnTo>
                  <a:pt x="768096" y="857250"/>
                </a:lnTo>
                <a:close/>
              </a:path>
              <a:path w="894714" h="857250">
                <a:moveTo>
                  <a:pt x="768096" y="118799"/>
                </a:moveTo>
                <a:lnTo>
                  <a:pt x="768096" y="112775"/>
                </a:lnTo>
                <a:lnTo>
                  <a:pt x="762000" y="118871"/>
                </a:lnTo>
                <a:lnTo>
                  <a:pt x="768096" y="118799"/>
                </a:lnTo>
                <a:close/>
              </a:path>
              <a:path w="894714" h="857250">
                <a:moveTo>
                  <a:pt x="894445" y="53246"/>
                </a:moveTo>
                <a:lnTo>
                  <a:pt x="882090" y="10141"/>
                </a:lnTo>
                <a:lnTo>
                  <a:pt x="873125" y="0"/>
                </a:lnTo>
                <a:lnTo>
                  <a:pt x="852678" y="0"/>
                </a:lnTo>
                <a:lnTo>
                  <a:pt x="857250" y="3047"/>
                </a:lnTo>
                <a:lnTo>
                  <a:pt x="861060" y="6095"/>
                </a:lnTo>
                <a:lnTo>
                  <a:pt x="881307" y="41025"/>
                </a:lnTo>
                <a:lnTo>
                  <a:pt x="881866" y="52355"/>
                </a:lnTo>
                <a:lnTo>
                  <a:pt x="881866" y="89071"/>
                </a:lnTo>
                <a:lnTo>
                  <a:pt x="884764" y="84938"/>
                </a:lnTo>
                <a:lnTo>
                  <a:pt x="889652" y="74899"/>
                </a:lnTo>
                <a:lnTo>
                  <a:pt x="892903" y="64258"/>
                </a:lnTo>
                <a:lnTo>
                  <a:pt x="894445" y="53246"/>
                </a:lnTo>
              </a:path>
            </a:pathLst>
          </a:custGeom>
          <a:solidFill>
            <a:srgbClr val="080808">
              <a:alpha val="100000"/>
            </a:srgbClr>
          </a:solidFill>
          <a:ln>
            <a:noFill/>
          </a:ln>
        </p:spPr>
      </p:sp>
      <p:sp>
        <p:nvSpPr>
          <p:cNvPr id="1049133" name="object 20"/>
          <p:cNvSpPr/>
          <p:nvPr/>
        </p:nvSpPr>
        <p:spPr>
          <a:xfrm>
            <a:off x="6227762" y="2281237"/>
            <a:ext cx="4270375" cy="368300"/>
          </a:xfrm>
          <a:custGeom>
            <a:avLst/>
            <a:gdLst/>
            <a:ahLst/>
            <a:cxnLst/>
            <a:rect l="0" t="0" r="r" b="b"/>
            <a:pathLst>
              <a:path w="3744595" h="405764">
                <a:moveTo>
                  <a:pt x="0" y="0"/>
                </a:moveTo>
                <a:lnTo>
                  <a:pt x="3744467" y="0"/>
                </a:lnTo>
                <a:lnTo>
                  <a:pt x="3744467" y="405384"/>
                </a:lnTo>
                <a:lnTo>
                  <a:pt x="0" y="405384"/>
                </a:lnTo>
                <a:lnTo>
                  <a:pt x="0" y="0"/>
                </a:lnTo>
              </a:path>
            </a:pathLst>
          </a:custGeom>
          <a:solidFill>
            <a:srgbClr val="FFFFFF">
              <a:alpha val="100000"/>
            </a:srgbClr>
          </a:solidFill>
          <a:ln>
            <a:noFill/>
          </a:ln>
        </p:spPr>
      </p:sp>
      <p:sp>
        <p:nvSpPr>
          <p:cNvPr id="1049134" name="object 22"/>
          <p:cNvSpPr txBox="1"/>
          <p:nvPr/>
        </p:nvSpPr>
        <p:spPr>
          <a:xfrm>
            <a:off x="2944812" y="1639887"/>
            <a:ext cx="8080375" cy="1217612"/>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355600" lvl="0" indent="-342900" algn="just">
              <a:lnSpc>
                <a:spcPct val="110000"/>
              </a:lnSpc>
            </a:pPr>
            <a:r>
              <a:rPr lang="en-US" altLang="zh-CN" sz="1800">
                <a:solidFill>
                  <a:srgbClr val="FF0000"/>
                </a:solidFill>
                <a:latin typeface="Wingdings" pitchFamily="2" charset="2"/>
                <a:ea typeface="Wingdings" pitchFamily="2" charset="2"/>
              </a:rPr>
              <a:t></a:t>
            </a:r>
            <a:r>
              <a:rPr lang="en-US" altLang="zh-CN" sz="1800">
                <a:solidFill>
                  <a:srgbClr val="FF0000"/>
                </a:solidFill>
                <a:latin typeface="Times New Roman" pitchFamily="18" charset="0"/>
                <a:ea typeface="Times New Roman" pitchFamily="18" charset="0"/>
              </a:rPr>
              <a:t>   </a:t>
            </a:r>
            <a:r>
              <a:rPr lang="zh-CN" altLang="en-US">
                <a:solidFill>
                  <a:srgbClr val="0000FF"/>
                </a:solidFill>
                <a:latin typeface="宋体" pitchFamily="2" charset="-122"/>
                <a:ea typeface="宋体" pitchFamily="2" charset="-122"/>
              </a:rPr>
              <a:t>软件工程（经典定义）：</a:t>
            </a:r>
            <a:r>
              <a:rPr lang="zh-CN" altLang="en-US">
                <a:solidFill>
                  <a:srgbClr val="070707"/>
                </a:solidFill>
                <a:latin typeface="楷体" pitchFamily="49" charset="-122"/>
                <a:ea typeface="楷体" pitchFamily="49" charset="-122"/>
              </a:rPr>
              <a:t>应用计算机科学理论和技 术以及工程管理原则和方法，按预算和进度实现满 足用户要求的软件 </a:t>
            </a:r>
            <a:r>
              <a:rPr lang="zh-CN" altLang="en-US" sz="3600" baseline="2000">
                <a:solidFill>
                  <a:srgbClr val="070707"/>
                </a:solidFill>
                <a:latin typeface="宋体" pitchFamily="2" charset="-122"/>
                <a:ea typeface="宋体" pitchFamily="2" charset="-122"/>
              </a:rPr>
              <a:t>过程：</a:t>
            </a:r>
            <a:r>
              <a:rPr lang="zh-CN" altLang="en-US" sz="3600" baseline="2000">
                <a:solidFill>
                  <a:srgbClr val="070707"/>
                </a:solidFill>
                <a:latin typeface="楷体" pitchFamily="49" charset="-122"/>
                <a:ea typeface="楷体" pitchFamily="49" charset="-122"/>
              </a:rPr>
              <a:t>生产一个最终能满 </a:t>
            </a:r>
            <a:r>
              <a:rPr lang="zh-CN" altLang="en-US">
                <a:solidFill>
                  <a:srgbClr val="070707"/>
                </a:solidFill>
                <a:latin typeface="楷体" pitchFamily="49" charset="-122"/>
                <a:ea typeface="楷体" pitchFamily="49" charset="-122"/>
              </a:rPr>
              <a:t>对象</a:t>
            </a:r>
          </a:p>
        </p:txBody>
      </p:sp>
      <p:sp>
        <p:nvSpPr>
          <p:cNvPr id="1049135" name="object 21"/>
          <p:cNvSpPr/>
          <p:nvPr/>
        </p:nvSpPr>
        <p:spPr>
          <a:xfrm>
            <a:off x="6221412" y="2274887"/>
            <a:ext cx="4284662" cy="373062"/>
          </a:xfrm>
          <a:custGeom>
            <a:avLst/>
            <a:gdLst/>
            <a:ahLst/>
            <a:cxnLst/>
            <a:rect l="0" t="0" r="r" b="b"/>
            <a:pathLst>
              <a:path w="3757929" h="411480">
                <a:moveTo>
                  <a:pt x="3757422" y="411480"/>
                </a:moveTo>
                <a:lnTo>
                  <a:pt x="3757422" y="2286"/>
                </a:lnTo>
                <a:lnTo>
                  <a:pt x="3754374" y="0"/>
                </a:lnTo>
                <a:lnTo>
                  <a:pt x="3047" y="0"/>
                </a:lnTo>
                <a:lnTo>
                  <a:pt x="0" y="2286"/>
                </a:lnTo>
                <a:lnTo>
                  <a:pt x="0" y="411480"/>
                </a:lnTo>
                <a:lnTo>
                  <a:pt x="6096" y="411480"/>
                </a:lnTo>
                <a:lnTo>
                  <a:pt x="6096" y="12192"/>
                </a:lnTo>
                <a:lnTo>
                  <a:pt x="12954" y="6096"/>
                </a:lnTo>
                <a:lnTo>
                  <a:pt x="12953" y="12192"/>
                </a:lnTo>
                <a:lnTo>
                  <a:pt x="3744467" y="12192"/>
                </a:lnTo>
                <a:lnTo>
                  <a:pt x="3744467" y="6096"/>
                </a:lnTo>
                <a:lnTo>
                  <a:pt x="3750564" y="12192"/>
                </a:lnTo>
                <a:lnTo>
                  <a:pt x="3750564" y="411480"/>
                </a:lnTo>
                <a:lnTo>
                  <a:pt x="3757422" y="411480"/>
                </a:lnTo>
                <a:close/>
              </a:path>
              <a:path w="3757929" h="411480">
                <a:moveTo>
                  <a:pt x="12953" y="12192"/>
                </a:moveTo>
                <a:lnTo>
                  <a:pt x="12954" y="6096"/>
                </a:lnTo>
                <a:lnTo>
                  <a:pt x="6096" y="12192"/>
                </a:lnTo>
                <a:lnTo>
                  <a:pt x="12953" y="12192"/>
                </a:lnTo>
                <a:close/>
              </a:path>
              <a:path w="3757929" h="411480">
                <a:moveTo>
                  <a:pt x="12953" y="411480"/>
                </a:moveTo>
                <a:lnTo>
                  <a:pt x="12953" y="12192"/>
                </a:lnTo>
                <a:lnTo>
                  <a:pt x="6096" y="12192"/>
                </a:lnTo>
                <a:lnTo>
                  <a:pt x="6096" y="411480"/>
                </a:lnTo>
                <a:lnTo>
                  <a:pt x="12953" y="411480"/>
                </a:lnTo>
                <a:close/>
              </a:path>
              <a:path w="3757929" h="411480">
                <a:moveTo>
                  <a:pt x="3750564" y="12192"/>
                </a:moveTo>
                <a:lnTo>
                  <a:pt x="3744467" y="6096"/>
                </a:lnTo>
                <a:lnTo>
                  <a:pt x="3744467" y="12192"/>
                </a:lnTo>
                <a:lnTo>
                  <a:pt x="3750564" y="12192"/>
                </a:lnTo>
                <a:close/>
              </a:path>
              <a:path w="3757929" h="411480">
                <a:moveTo>
                  <a:pt x="3750564" y="411480"/>
                </a:moveTo>
                <a:lnTo>
                  <a:pt x="3750564" y="12192"/>
                </a:lnTo>
                <a:lnTo>
                  <a:pt x="3744467" y="12192"/>
                </a:lnTo>
                <a:lnTo>
                  <a:pt x="3744467" y="411480"/>
                </a:lnTo>
                <a:lnTo>
                  <a:pt x="3750564" y="411480"/>
                </a:lnTo>
              </a:path>
            </a:pathLst>
          </a:custGeom>
          <a:solidFill>
            <a:srgbClr val="0000FF">
              <a:alpha val="100000"/>
            </a:srgbClr>
          </a:solidFill>
          <a:ln>
            <a:noFill/>
          </a:ln>
        </p:spPr>
      </p:sp>
      <p:sp>
        <p:nvSpPr>
          <p:cNvPr id="1049136" name="object 24"/>
          <p:cNvSpPr/>
          <p:nvPr/>
        </p:nvSpPr>
        <p:spPr>
          <a:xfrm>
            <a:off x="882650" y="2647950"/>
            <a:ext cx="10426700" cy="777875"/>
          </a:xfrm>
          <a:prstGeom prst="rect">
            <a:avLst/>
          </a:prstGeom>
          <a:blipFill rotWithShape="1">
            <a:blip r:embed="rId8">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9137" name="object 25"/>
          <p:cNvSpPr/>
          <p:nvPr/>
        </p:nvSpPr>
        <p:spPr>
          <a:xfrm>
            <a:off x="10498138" y="2647950"/>
            <a:ext cx="712787" cy="777875"/>
          </a:xfrm>
          <a:custGeom>
            <a:avLst/>
            <a:gdLst/>
            <a:ahLst/>
            <a:cxnLst/>
            <a:rect l="0" t="0" r="r" b="b"/>
            <a:pathLst>
              <a:path w="626109" h="858520">
                <a:moveTo>
                  <a:pt x="0" y="0"/>
                </a:moveTo>
                <a:lnTo>
                  <a:pt x="0" y="858012"/>
                </a:lnTo>
                <a:lnTo>
                  <a:pt x="625601" y="858012"/>
                </a:lnTo>
                <a:lnTo>
                  <a:pt x="625601" y="0"/>
                </a:lnTo>
                <a:lnTo>
                  <a:pt x="0" y="0"/>
                </a:lnTo>
              </a:path>
            </a:pathLst>
          </a:custGeom>
          <a:solidFill>
            <a:srgbClr val="FFFFCC">
              <a:alpha val="100000"/>
            </a:srgbClr>
          </a:solidFill>
          <a:ln>
            <a:noFill/>
          </a:ln>
        </p:spPr>
      </p:sp>
      <p:sp>
        <p:nvSpPr>
          <p:cNvPr id="1049138" name="object 26"/>
          <p:cNvSpPr/>
          <p:nvPr/>
        </p:nvSpPr>
        <p:spPr>
          <a:xfrm>
            <a:off x="2854325" y="2647950"/>
            <a:ext cx="3373437" cy="777875"/>
          </a:xfrm>
          <a:custGeom>
            <a:avLst/>
            <a:gdLst/>
            <a:ahLst/>
            <a:cxnLst/>
            <a:rect l="0" t="0" r="r" b="b"/>
            <a:pathLst>
              <a:path w="2959100" h="858520">
                <a:moveTo>
                  <a:pt x="0" y="0"/>
                </a:moveTo>
                <a:lnTo>
                  <a:pt x="0" y="858012"/>
                </a:lnTo>
                <a:lnTo>
                  <a:pt x="2958845" y="858012"/>
                </a:lnTo>
                <a:lnTo>
                  <a:pt x="2958845" y="0"/>
                </a:lnTo>
                <a:lnTo>
                  <a:pt x="0" y="0"/>
                </a:lnTo>
              </a:path>
            </a:pathLst>
          </a:custGeom>
          <a:solidFill>
            <a:srgbClr val="FFFFCC">
              <a:alpha val="100000"/>
            </a:srgbClr>
          </a:solidFill>
          <a:ln>
            <a:noFill/>
          </a:ln>
        </p:spPr>
      </p:sp>
      <p:sp>
        <p:nvSpPr>
          <p:cNvPr id="1049139" name="object 27"/>
          <p:cNvSpPr/>
          <p:nvPr/>
        </p:nvSpPr>
        <p:spPr>
          <a:xfrm>
            <a:off x="1643062" y="2647950"/>
            <a:ext cx="862012" cy="777875"/>
          </a:xfrm>
          <a:custGeom>
            <a:avLst/>
            <a:gdLst/>
            <a:ahLst/>
            <a:cxnLst/>
            <a:rect l="0" t="0" r="r" b="b"/>
            <a:pathLst>
              <a:path w="756285" h="857250">
                <a:moveTo>
                  <a:pt x="755904" y="857250"/>
                </a:moveTo>
                <a:lnTo>
                  <a:pt x="0" y="857250"/>
                </a:lnTo>
                <a:lnTo>
                  <a:pt x="0" y="0"/>
                </a:lnTo>
                <a:lnTo>
                  <a:pt x="755904" y="0"/>
                </a:lnTo>
                <a:lnTo>
                  <a:pt x="755904" y="857250"/>
                </a:lnTo>
              </a:path>
            </a:pathLst>
          </a:custGeom>
          <a:solidFill>
            <a:srgbClr val="99FF99">
              <a:alpha val="100000"/>
            </a:srgbClr>
          </a:solidFill>
          <a:ln>
            <a:noFill/>
          </a:ln>
        </p:spPr>
      </p:sp>
      <p:sp>
        <p:nvSpPr>
          <p:cNvPr id="1049140" name="object 28"/>
          <p:cNvSpPr/>
          <p:nvPr/>
        </p:nvSpPr>
        <p:spPr>
          <a:xfrm>
            <a:off x="1643062" y="2647950"/>
            <a:ext cx="0" cy="1555750"/>
          </a:xfrm>
          <a:custGeom>
            <a:avLst/>
            <a:gdLst/>
            <a:ahLst/>
            <a:cxnLst/>
            <a:rect l="0" t="0" r="r" b="b"/>
            <a:pathLst>
              <a:path h="1714500">
                <a:moveTo>
                  <a:pt x="0" y="0"/>
                </a:moveTo>
                <a:lnTo>
                  <a:pt x="0" y="1714500"/>
                </a:lnTo>
              </a:path>
            </a:pathLst>
          </a:custGeom>
          <a:noFill/>
          <a:ln w="13462" cap="flat" cmpd="sng">
            <a:solidFill>
              <a:srgbClr val="080808">
                <a:alpha val="100000"/>
              </a:srgbClr>
            </a:solidFill>
            <a:prstDash val="solid"/>
            <a:round/>
          </a:ln>
        </p:spPr>
      </p:sp>
      <p:sp>
        <p:nvSpPr>
          <p:cNvPr id="1049141" name="object 29"/>
          <p:cNvSpPr/>
          <p:nvPr/>
        </p:nvSpPr>
        <p:spPr>
          <a:xfrm>
            <a:off x="2505075" y="2647950"/>
            <a:ext cx="0" cy="1555750"/>
          </a:xfrm>
          <a:custGeom>
            <a:avLst/>
            <a:gdLst/>
            <a:ahLst/>
            <a:cxnLst/>
            <a:rect l="0" t="0" r="r" b="b"/>
            <a:pathLst>
              <a:path h="1714500">
                <a:moveTo>
                  <a:pt x="0" y="0"/>
                </a:moveTo>
                <a:lnTo>
                  <a:pt x="0" y="1714500"/>
                </a:lnTo>
              </a:path>
            </a:pathLst>
          </a:custGeom>
          <a:noFill/>
          <a:ln w="13462" cap="flat" cmpd="sng">
            <a:solidFill>
              <a:srgbClr val="080808">
                <a:alpha val="100000"/>
              </a:srgbClr>
            </a:solidFill>
            <a:prstDash val="solid"/>
            <a:round/>
          </a:ln>
        </p:spPr>
      </p:sp>
      <p:sp>
        <p:nvSpPr>
          <p:cNvPr id="1049142" name="object 30"/>
          <p:cNvSpPr/>
          <p:nvPr/>
        </p:nvSpPr>
        <p:spPr>
          <a:xfrm>
            <a:off x="2652712" y="3279775"/>
            <a:ext cx="3448050" cy="146050"/>
          </a:xfrm>
          <a:custGeom>
            <a:avLst/>
            <a:gdLst/>
            <a:ahLst/>
            <a:cxnLst/>
            <a:rect l="0" t="0" r="r" b="b"/>
            <a:pathLst>
              <a:path w="3023870" h="161289">
                <a:moveTo>
                  <a:pt x="0" y="0"/>
                </a:moveTo>
                <a:lnTo>
                  <a:pt x="3023616" y="0"/>
                </a:lnTo>
                <a:lnTo>
                  <a:pt x="3023616" y="160781"/>
                </a:lnTo>
                <a:lnTo>
                  <a:pt x="0" y="160781"/>
                </a:lnTo>
                <a:lnTo>
                  <a:pt x="0" y="0"/>
                </a:lnTo>
              </a:path>
            </a:pathLst>
          </a:custGeom>
          <a:solidFill>
            <a:srgbClr val="FFFFFF">
              <a:alpha val="100000"/>
            </a:srgbClr>
          </a:solidFill>
          <a:ln>
            <a:noFill/>
          </a:ln>
        </p:spPr>
      </p:sp>
      <p:sp>
        <p:nvSpPr>
          <p:cNvPr id="1049143" name="object 32"/>
          <p:cNvSpPr/>
          <p:nvPr/>
        </p:nvSpPr>
        <p:spPr>
          <a:xfrm>
            <a:off x="6227762" y="2276475"/>
            <a:ext cx="4270375" cy="1149350"/>
          </a:xfrm>
          <a:custGeom>
            <a:avLst/>
            <a:gdLst/>
            <a:ahLst/>
            <a:cxnLst/>
            <a:rect l="0" t="0" r="r" b="b"/>
            <a:pathLst>
              <a:path w="3744595" h="857250">
                <a:moveTo>
                  <a:pt x="0" y="0"/>
                </a:moveTo>
                <a:lnTo>
                  <a:pt x="3744467" y="0"/>
                </a:lnTo>
                <a:lnTo>
                  <a:pt x="3744467" y="857249"/>
                </a:lnTo>
                <a:lnTo>
                  <a:pt x="0" y="857250"/>
                </a:lnTo>
                <a:lnTo>
                  <a:pt x="0" y="0"/>
                </a:lnTo>
              </a:path>
            </a:pathLst>
          </a:custGeom>
          <a:solidFill>
            <a:srgbClr val="FFFFFF">
              <a:alpha val="100000"/>
            </a:srgbClr>
          </a:solidFill>
          <a:ln>
            <a:noFill/>
          </a:ln>
        </p:spPr>
      </p:sp>
      <p:sp>
        <p:nvSpPr>
          <p:cNvPr id="1049144" name="object 31"/>
          <p:cNvSpPr/>
          <p:nvPr/>
        </p:nvSpPr>
        <p:spPr>
          <a:xfrm>
            <a:off x="2644775" y="3275012"/>
            <a:ext cx="3463925" cy="150812"/>
          </a:xfrm>
          <a:custGeom>
            <a:avLst/>
            <a:gdLst/>
            <a:ahLst/>
            <a:cxnLst/>
            <a:rect l="0" t="0" r="r" b="b"/>
            <a:pathLst>
              <a:path w="3037840" h="167004">
                <a:moveTo>
                  <a:pt x="3037332" y="166877"/>
                </a:moveTo>
                <a:lnTo>
                  <a:pt x="3037332" y="3048"/>
                </a:lnTo>
                <a:lnTo>
                  <a:pt x="3034284" y="0"/>
                </a:lnTo>
                <a:lnTo>
                  <a:pt x="3047" y="0"/>
                </a:lnTo>
                <a:lnTo>
                  <a:pt x="0" y="3048"/>
                </a:lnTo>
                <a:lnTo>
                  <a:pt x="0" y="166877"/>
                </a:lnTo>
                <a:lnTo>
                  <a:pt x="6858" y="166877"/>
                </a:lnTo>
                <a:lnTo>
                  <a:pt x="6858" y="12954"/>
                </a:lnTo>
                <a:lnTo>
                  <a:pt x="12954" y="6096"/>
                </a:lnTo>
                <a:lnTo>
                  <a:pt x="12954" y="12954"/>
                </a:lnTo>
                <a:lnTo>
                  <a:pt x="3024378" y="12954"/>
                </a:lnTo>
                <a:lnTo>
                  <a:pt x="3024378" y="6096"/>
                </a:lnTo>
                <a:lnTo>
                  <a:pt x="3030474" y="12954"/>
                </a:lnTo>
                <a:lnTo>
                  <a:pt x="3030474" y="166877"/>
                </a:lnTo>
                <a:lnTo>
                  <a:pt x="3037332" y="166877"/>
                </a:lnTo>
                <a:close/>
              </a:path>
              <a:path w="3037840" h="167004">
                <a:moveTo>
                  <a:pt x="12954" y="12954"/>
                </a:moveTo>
                <a:lnTo>
                  <a:pt x="12954" y="6096"/>
                </a:lnTo>
                <a:lnTo>
                  <a:pt x="6858" y="12954"/>
                </a:lnTo>
                <a:lnTo>
                  <a:pt x="12954" y="12954"/>
                </a:lnTo>
                <a:close/>
              </a:path>
              <a:path w="3037840" h="167004">
                <a:moveTo>
                  <a:pt x="12954" y="166877"/>
                </a:moveTo>
                <a:lnTo>
                  <a:pt x="12954" y="12954"/>
                </a:lnTo>
                <a:lnTo>
                  <a:pt x="6858" y="12954"/>
                </a:lnTo>
                <a:lnTo>
                  <a:pt x="6858" y="166877"/>
                </a:lnTo>
                <a:lnTo>
                  <a:pt x="12954" y="166877"/>
                </a:lnTo>
                <a:close/>
              </a:path>
              <a:path w="3037840" h="167004">
                <a:moveTo>
                  <a:pt x="3030474" y="12954"/>
                </a:moveTo>
                <a:lnTo>
                  <a:pt x="3024378" y="6096"/>
                </a:lnTo>
                <a:lnTo>
                  <a:pt x="3024378" y="12954"/>
                </a:lnTo>
                <a:lnTo>
                  <a:pt x="3030474" y="12954"/>
                </a:lnTo>
                <a:close/>
              </a:path>
              <a:path w="3037840" h="167004">
                <a:moveTo>
                  <a:pt x="3030474" y="166877"/>
                </a:moveTo>
                <a:lnTo>
                  <a:pt x="3030474" y="12954"/>
                </a:lnTo>
                <a:lnTo>
                  <a:pt x="3024378" y="12954"/>
                </a:lnTo>
                <a:lnTo>
                  <a:pt x="3024378" y="166877"/>
                </a:lnTo>
                <a:lnTo>
                  <a:pt x="3030474" y="166877"/>
                </a:lnTo>
              </a:path>
            </a:pathLst>
          </a:custGeom>
          <a:solidFill>
            <a:srgbClr val="0000FF">
              <a:alpha val="100000"/>
            </a:srgbClr>
          </a:solidFill>
          <a:ln>
            <a:noFill/>
          </a:ln>
        </p:spPr>
      </p:sp>
      <p:sp>
        <p:nvSpPr>
          <p:cNvPr id="1049145" name="object 33"/>
          <p:cNvSpPr/>
          <p:nvPr/>
        </p:nvSpPr>
        <p:spPr>
          <a:xfrm>
            <a:off x="6229350" y="2647950"/>
            <a:ext cx="0" cy="777875"/>
          </a:xfrm>
          <a:custGeom>
            <a:avLst/>
            <a:gdLst/>
            <a:ahLst/>
            <a:cxnLst/>
            <a:rect l="0" t="0" r="r" b="b"/>
            <a:pathLst>
              <a:path h="857250">
                <a:moveTo>
                  <a:pt x="0" y="0"/>
                </a:moveTo>
                <a:lnTo>
                  <a:pt x="0" y="857250"/>
                </a:lnTo>
              </a:path>
            </a:pathLst>
          </a:custGeom>
          <a:noFill/>
          <a:ln w="14224" cap="flat" cmpd="sng">
            <a:solidFill>
              <a:srgbClr val="0000FF">
                <a:alpha val="100000"/>
              </a:srgbClr>
            </a:solidFill>
            <a:prstDash val="solid"/>
            <a:round/>
          </a:ln>
        </p:spPr>
      </p:sp>
      <p:sp>
        <p:nvSpPr>
          <p:cNvPr id="1049146" name="object 34"/>
          <p:cNvSpPr/>
          <p:nvPr/>
        </p:nvSpPr>
        <p:spPr>
          <a:xfrm>
            <a:off x="10498138" y="2647950"/>
            <a:ext cx="0" cy="777875"/>
          </a:xfrm>
          <a:custGeom>
            <a:avLst/>
            <a:gdLst/>
            <a:ahLst/>
            <a:cxnLst/>
            <a:rect l="0" t="0" r="r" b="b"/>
            <a:pathLst>
              <a:path h="857250">
                <a:moveTo>
                  <a:pt x="0" y="0"/>
                </a:moveTo>
                <a:lnTo>
                  <a:pt x="0" y="857250"/>
                </a:lnTo>
              </a:path>
            </a:pathLst>
          </a:custGeom>
          <a:noFill/>
          <a:ln w="14223" cap="flat" cmpd="sng">
            <a:solidFill>
              <a:srgbClr val="0000FF">
                <a:alpha val="100000"/>
              </a:srgbClr>
            </a:solidFill>
            <a:prstDash val="solid"/>
            <a:round/>
          </a:ln>
        </p:spPr>
      </p:sp>
      <p:sp>
        <p:nvSpPr>
          <p:cNvPr id="1049147" name="object 35"/>
          <p:cNvSpPr/>
          <p:nvPr/>
        </p:nvSpPr>
        <p:spPr>
          <a:xfrm>
            <a:off x="882650" y="3425825"/>
            <a:ext cx="10426700" cy="777875"/>
          </a:xfrm>
          <a:prstGeom prst="rect">
            <a:avLst/>
          </a:prstGeom>
          <a:blipFill rotWithShape="1">
            <a:blip r:embed="rId9">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9148" name="object 36"/>
          <p:cNvSpPr/>
          <p:nvPr/>
        </p:nvSpPr>
        <p:spPr>
          <a:xfrm>
            <a:off x="6100762" y="3425825"/>
            <a:ext cx="5110162" cy="777875"/>
          </a:xfrm>
          <a:custGeom>
            <a:avLst/>
            <a:gdLst/>
            <a:ahLst/>
            <a:cxnLst/>
            <a:rect l="0" t="0" r="r" b="b"/>
            <a:pathLst>
              <a:path w="4482465" h="858520">
                <a:moveTo>
                  <a:pt x="0" y="0"/>
                </a:moveTo>
                <a:lnTo>
                  <a:pt x="0" y="858012"/>
                </a:lnTo>
                <a:lnTo>
                  <a:pt x="4482084" y="858012"/>
                </a:lnTo>
                <a:lnTo>
                  <a:pt x="4482084" y="0"/>
                </a:lnTo>
                <a:lnTo>
                  <a:pt x="0" y="0"/>
                </a:lnTo>
              </a:path>
            </a:pathLst>
          </a:custGeom>
          <a:solidFill>
            <a:srgbClr val="FFFFCC">
              <a:alpha val="100000"/>
            </a:srgbClr>
          </a:solidFill>
          <a:ln>
            <a:noFill/>
          </a:ln>
        </p:spPr>
      </p:sp>
      <p:sp>
        <p:nvSpPr>
          <p:cNvPr id="1049149" name="object 37"/>
          <p:cNvSpPr/>
          <p:nvPr/>
        </p:nvSpPr>
        <p:spPr>
          <a:xfrm>
            <a:off x="2749550" y="3425825"/>
            <a:ext cx="0" cy="777875"/>
          </a:xfrm>
          <a:custGeom>
            <a:avLst/>
            <a:gdLst/>
            <a:ahLst/>
            <a:cxnLst/>
            <a:rect l="0" t="0" r="r" b="b"/>
            <a:pathLst>
              <a:path h="857250">
                <a:moveTo>
                  <a:pt x="0" y="0"/>
                </a:moveTo>
                <a:lnTo>
                  <a:pt x="0" y="857250"/>
                </a:lnTo>
              </a:path>
            </a:pathLst>
          </a:custGeom>
          <a:noFill/>
          <a:ln w="14224" cap="flat" cmpd="sng">
            <a:solidFill>
              <a:srgbClr val="0000FF">
                <a:alpha val="100000"/>
              </a:srgbClr>
            </a:solidFill>
            <a:prstDash val="solid"/>
            <a:round/>
          </a:ln>
        </p:spPr>
      </p:sp>
      <p:sp>
        <p:nvSpPr>
          <p:cNvPr id="1049150" name="object 38"/>
          <p:cNvSpPr/>
          <p:nvPr/>
        </p:nvSpPr>
        <p:spPr>
          <a:xfrm>
            <a:off x="1643062" y="3425825"/>
            <a:ext cx="862012" cy="777875"/>
          </a:xfrm>
          <a:custGeom>
            <a:avLst/>
            <a:gdLst/>
            <a:ahLst/>
            <a:cxnLst/>
            <a:rect l="0" t="0" r="r" b="b"/>
            <a:pathLst>
              <a:path w="756285" h="857250">
                <a:moveTo>
                  <a:pt x="755904" y="857250"/>
                </a:moveTo>
                <a:lnTo>
                  <a:pt x="0" y="857250"/>
                </a:lnTo>
                <a:lnTo>
                  <a:pt x="0" y="0"/>
                </a:lnTo>
                <a:lnTo>
                  <a:pt x="755904" y="0"/>
                </a:lnTo>
                <a:lnTo>
                  <a:pt x="755904" y="857250"/>
                </a:lnTo>
              </a:path>
            </a:pathLst>
          </a:custGeom>
          <a:solidFill>
            <a:srgbClr val="99FF99">
              <a:alpha val="100000"/>
            </a:srgbClr>
          </a:solidFill>
          <a:ln>
            <a:noFill/>
          </a:ln>
        </p:spPr>
      </p:sp>
      <p:sp>
        <p:nvSpPr>
          <p:cNvPr id="1049151" name="object 39"/>
          <p:cNvSpPr txBox="1"/>
          <p:nvPr/>
        </p:nvSpPr>
        <p:spPr>
          <a:xfrm>
            <a:off x="1760537" y="2284412"/>
            <a:ext cx="554037" cy="2081212"/>
          </a:xfrm>
          <a:prstGeom prst="rect">
            <a:avLst/>
          </a:prstGeom>
          <a:noFill/>
          <a:ln>
            <a:noFill/>
          </a:ln>
        </p:spPr>
        <p:txBody>
          <a:bodyPr vert="eaVert"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2700" lvl="0" indent="0"/>
            <a:r>
              <a:rPr lang="zh-CN" altLang="en-US" sz="3600">
                <a:solidFill>
                  <a:srgbClr val="0000FF"/>
                </a:solidFill>
                <a:latin typeface="楷体" pitchFamily="49" charset="-122"/>
                <a:ea typeface="楷体" pitchFamily="49" charset="-122"/>
              </a:rPr>
              <a:t>软件工程</a:t>
            </a:r>
          </a:p>
        </p:txBody>
      </p:sp>
      <p:sp>
        <p:nvSpPr>
          <p:cNvPr id="1049152" name="object 40"/>
          <p:cNvSpPr txBox="1"/>
          <p:nvPr/>
        </p:nvSpPr>
        <p:spPr>
          <a:xfrm>
            <a:off x="3335337" y="2733675"/>
            <a:ext cx="1419225" cy="358775"/>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2700" lvl="0" indent="0">
              <a:lnSpc>
                <a:spcPts val="2837"/>
              </a:lnSpc>
            </a:pPr>
            <a:r>
              <a:rPr lang="zh-CN" altLang="en-US">
                <a:solidFill>
                  <a:srgbClr val="070707"/>
                </a:solidFill>
                <a:latin typeface="楷体" pitchFamily="49" charset="-122"/>
                <a:ea typeface="楷体" pitchFamily="49" charset="-122"/>
              </a:rPr>
              <a:t>的学科。</a:t>
            </a:r>
          </a:p>
        </p:txBody>
      </p:sp>
      <p:sp>
        <p:nvSpPr>
          <p:cNvPr id="1049153" name="object 41"/>
          <p:cNvSpPr txBox="1"/>
          <p:nvPr/>
        </p:nvSpPr>
        <p:spPr>
          <a:xfrm>
            <a:off x="2652712" y="3248025"/>
            <a:ext cx="3489325" cy="346075"/>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266700" lvl="0" indent="0">
              <a:lnSpc>
                <a:spcPts val="2737"/>
              </a:lnSpc>
              <a:tabLst>
                <a:tab pos="609600" algn="l"/>
              </a:tabLst>
            </a:pPr>
            <a:r>
              <a:rPr lang="en-US" altLang="zh-CN" sz="1800">
                <a:solidFill>
                  <a:srgbClr val="FF0000"/>
                </a:solidFill>
                <a:latin typeface="Wingdings" pitchFamily="2" charset="2"/>
                <a:ea typeface="Wingdings" pitchFamily="2" charset="2"/>
              </a:rPr>
              <a:t></a:t>
            </a:r>
            <a:r>
              <a:rPr lang="en-US" altLang="zh-CN" sz="1800">
                <a:solidFill>
                  <a:srgbClr val="FF0000"/>
                </a:solidFill>
                <a:latin typeface="Times New Roman" pitchFamily="18" charset="0"/>
                <a:ea typeface="Times New Roman" pitchFamily="18" charset="0"/>
              </a:rPr>
              <a:t>	</a:t>
            </a:r>
            <a:r>
              <a:rPr lang="zh-CN" altLang="en-US">
                <a:solidFill>
                  <a:srgbClr val="0000FF"/>
                </a:solidFill>
                <a:latin typeface="宋体" pitchFamily="2" charset="-122"/>
                <a:ea typeface="宋体" pitchFamily="2" charset="-122"/>
              </a:rPr>
              <a:t>软件工程主要研究</a:t>
            </a:r>
          </a:p>
        </p:txBody>
      </p:sp>
      <p:sp>
        <p:nvSpPr>
          <p:cNvPr id="1049154" name="object 42"/>
          <p:cNvSpPr txBox="1"/>
          <p:nvPr/>
        </p:nvSpPr>
        <p:spPr>
          <a:xfrm>
            <a:off x="6127750" y="3022600"/>
            <a:ext cx="4041775" cy="307975"/>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79387" lvl="0" indent="0">
              <a:lnSpc>
                <a:spcPts val="2375"/>
              </a:lnSpc>
            </a:pPr>
            <a:endParaRPr lang="en-US" altLang="zh-CN">
              <a:latin typeface="楷体" pitchFamily="49" charset="-122"/>
              <a:ea typeface="楷体" pitchFamily="49" charset="-122"/>
            </a:endParaRPr>
          </a:p>
        </p:txBody>
      </p:sp>
      <p:sp>
        <p:nvSpPr>
          <p:cNvPr id="1049155" name="object 43"/>
          <p:cNvSpPr txBox="1"/>
          <p:nvPr/>
        </p:nvSpPr>
        <p:spPr>
          <a:xfrm>
            <a:off x="6227762" y="2647950"/>
            <a:ext cx="4270375" cy="346075"/>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228600" lvl="0" indent="0">
              <a:lnSpc>
                <a:spcPts val="2737"/>
              </a:lnSpc>
              <a:tabLst>
                <a:tab pos="2974975" algn="l"/>
              </a:tabLst>
            </a:pPr>
            <a:endParaRPr lang="en-US" altLang="zh-CN">
              <a:latin typeface="楷体" pitchFamily="49" charset="-122"/>
              <a:ea typeface="楷体" pitchFamily="49" charset="-122"/>
            </a:endParaRPr>
          </a:p>
        </p:txBody>
      </p:sp>
      <p:sp>
        <p:nvSpPr>
          <p:cNvPr id="1049156" name="object 44"/>
          <p:cNvSpPr txBox="1"/>
          <p:nvPr/>
        </p:nvSpPr>
        <p:spPr>
          <a:xfrm>
            <a:off x="10301288" y="3236912"/>
            <a:ext cx="723900" cy="358775"/>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2700" lvl="0" indent="0">
              <a:lnSpc>
                <a:spcPts val="2837"/>
              </a:lnSpc>
            </a:pPr>
            <a:r>
              <a:rPr lang="zh-CN" altLang="en-US">
                <a:solidFill>
                  <a:srgbClr val="070707"/>
                </a:solidFill>
                <a:latin typeface="楷体" pitchFamily="49" charset="-122"/>
                <a:ea typeface="楷体" pitchFamily="49" charset="-122"/>
              </a:rPr>
              <a:t>开发</a:t>
            </a:r>
          </a:p>
        </p:txBody>
      </p:sp>
      <p:sp>
        <p:nvSpPr>
          <p:cNvPr id="1049157" name="object 45"/>
          <p:cNvSpPr txBox="1"/>
          <p:nvPr/>
        </p:nvSpPr>
        <p:spPr>
          <a:xfrm>
            <a:off x="6318250" y="2690812"/>
            <a:ext cx="3851275" cy="358775"/>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2700" lvl="0" indent="0">
              <a:lnSpc>
                <a:spcPts val="2837"/>
              </a:lnSpc>
            </a:pPr>
            <a:endParaRPr lang="en-US" altLang="zh-CN">
              <a:latin typeface="楷体" pitchFamily="49" charset="-122"/>
              <a:ea typeface="楷体" pitchFamily="49" charset="-122"/>
            </a:endParaRPr>
          </a:p>
        </p:txBody>
      </p:sp>
      <p:sp>
        <p:nvSpPr>
          <p:cNvPr id="1049158" name="object 46"/>
          <p:cNvSpPr txBox="1"/>
          <p:nvPr/>
        </p:nvSpPr>
        <p:spPr>
          <a:xfrm>
            <a:off x="6115050" y="3602037"/>
            <a:ext cx="376237" cy="812800"/>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2700" lvl="0" indent="0">
              <a:lnSpc>
                <a:spcPct val="110000"/>
              </a:lnSpc>
            </a:pPr>
            <a:r>
              <a:rPr lang="zh-CN" altLang="en-US">
                <a:solidFill>
                  <a:srgbClr val="070707"/>
                </a:solidFill>
                <a:latin typeface="楷体" pitchFamily="49" charset="-122"/>
                <a:ea typeface="楷体" pitchFamily="49" charset="-122"/>
              </a:rPr>
              <a:t>理 辅</a:t>
            </a:r>
          </a:p>
        </p:txBody>
      </p:sp>
      <p:sp>
        <p:nvSpPr>
          <p:cNvPr id="1049159" name="object 47"/>
          <p:cNvSpPr txBox="1"/>
          <p:nvPr/>
        </p:nvSpPr>
        <p:spPr>
          <a:xfrm>
            <a:off x="2652712" y="3425825"/>
            <a:ext cx="3478212" cy="828675"/>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609600" lvl="0" indent="0">
              <a:lnSpc>
                <a:spcPct val="110000"/>
              </a:lnSpc>
            </a:pPr>
            <a:r>
              <a:rPr lang="zh-CN" altLang="en-US">
                <a:solidFill>
                  <a:srgbClr val="070707"/>
                </a:solidFill>
                <a:latin typeface="楷体" pitchFamily="49" charset="-122"/>
                <a:ea typeface="楷体" pitchFamily="49" charset="-122"/>
              </a:rPr>
              <a:t>方法、软件工程管 工程度量、计算机</a:t>
            </a:r>
          </a:p>
        </p:txBody>
      </p:sp>
      <p:sp>
        <p:nvSpPr>
          <p:cNvPr id="1049160" name="object 48"/>
          <p:cNvSpPr txBox="1"/>
          <p:nvPr/>
        </p:nvSpPr>
        <p:spPr>
          <a:xfrm>
            <a:off x="6477000" y="3613150"/>
            <a:ext cx="4751387" cy="812800"/>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a:lnSpc>
                <a:spcPct val="110000"/>
              </a:lnSpc>
            </a:pPr>
            <a:r>
              <a:rPr lang="zh-CN" altLang="en-US">
                <a:solidFill>
                  <a:srgbClr val="070707"/>
                </a:solidFill>
                <a:latin typeface="楷体" pitchFamily="49" charset="-122"/>
                <a:ea typeface="楷体" pitchFamily="49" charset="-122"/>
              </a:rPr>
              <a:t>与支持、软件质量保障、软件 助软件工程环境及工具等。</a:t>
            </a:r>
          </a:p>
        </p:txBody>
      </p:sp>
      <p:sp>
        <p:nvSpPr>
          <p:cNvPr id="1049161" name="object 49"/>
          <p:cNvSpPr/>
          <p:nvPr/>
        </p:nvSpPr>
        <p:spPr>
          <a:xfrm>
            <a:off x="2652712" y="3213100"/>
            <a:ext cx="3448050" cy="1655762"/>
          </a:xfrm>
          <a:custGeom>
            <a:avLst/>
            <a:gdLst/>
            <a:ahLst/>
            <a:cxnLst/>
            <a:rect l="0" t="0" r="r" b="b"/>
            <a:pathLst>
              <a:path w="3023870" h="857250">
                <a:moveTo>
                  <a:pt x="0" y="0"/>
                </a:moveTo>
                <a:lnTo>
                  <a:pt x="3023616" y="0"/>
                </a:lnTo>
                <a:lnTo>
                  <a:pt x="3023616" y="857249"/>
                </a:lnTo>
                <a:lnTo>
                  <a:pt x="0" y="857250"/>
                </a:lnTo>
                <a:lnTo>
                  <a:pt x="0" y="0"/>
                </a:lnTo>
              </a:path>
            </a:pathLst>
          </a:custGeom>
          <a:solidFill>
            <a:srgbClr val="FFFFFF">
              <a:alpha val="100000"/>
            </a:srgbClr>
          </a:solidFill>
          <a:ln>
            <a:noFill/>
          </a:ln>
        </p:spPr>
      </p:sp>
      <p:sp>
        <p:nvSpPr>
          <p:cNvPr id="1049162" name="object 50"/>
          <p:cNvSpPr/>
          <p:nvPr/>
        </p:nvSpPr>
        <p:spPr>
          <a:xfrm>
            <a:off x="2652712" y="3425825"/>
            <a:ext cx="0" cy="777875"/>
          </a:xfrm>
          <a:custGeom>
            <a:avLst/>
            <a:gdLst/>
            <a:ahLst/>
            <a:cxnLst/>
            <a:rect l="0" t="0" r="r" b="b"/>
            <a:pathLst>
              <a:path h="857250">
                <a:moveTo>
                  <a:pt x="0" y="0"/>
                </a:moveTo>
                <a:lnTo>
                  <a:pt x="0" y="857250"/>
                </a:lnTo>
              </a:path>
            </a:pathLst>
          </a:custGeom>
          <a:noFill/>
          <a:ln w="14224" cap="flat" cmpd="sng">
            <a:solidFill>
              <a:srgbClr val="0000FF">
                <a:alpha val="100000"/>
              </a:srgbClr>
            </a:solidFill>
            <a:prstDash val="solid"/>
            <a:round/>
          </a:ln>
        </p:spPr>
      </p:sp>
      <p:sp>
        <p:nvSpPr>
          <p:cNvPr id="1049163" name="object 51"/>
          <p:cNvSpPr/>
          <p:nvPr/>
        </p:nvSpPr>
        <p:spPr>
          <a:xfrm>
            <a:off x="6100762" y="3425825"/>
            <a:ext cx="0" cy="777875"/>
          </a:xfrm>
          <a:custGeom>
            <a:avLst/>
            <a:gdLst/>
            <a:ahLst/>
            <a:cxnLst/>
            <a:rect l="0" t="0" r="r" b="b"/>
            <a:pathLst>
              <a:path h="857250">
                <a:moveTo>
                  <a:pt x="0" y="0"/>
                </a:moveTo>
                <a:lnTo>
                  <a:pt x="0" y="857250"/>
                </a:lnTo>
              </a:path>
            </a:pathLst>
          </a:custGeom>
          <a:noFill/>
          <a:ln w="14223" cap="flat" cmpd="sng">
            <a:solidFill>
              <a:srgbClr val="0000FF">
                <a:alpha val="100000"/>
              </a:srgbClr>
            </a:solidFill>
            <a:prstDash val="solid"/>
            <a:round/>
          </a:ln>
        </p:spPr>
      </p:sp>
      <p:sp>
        <p:nvSpPr>
          <p:cNvPr id="1049164" name="object 54"/>
          <p:cNvSpPr/>
          <p:nvPr/>
        </p:nvSpPr>
        <p:spPr>
          <a:xfrm>
            <a:off x="6227762" y="3425825"/>
            <a:ext cx="4270375" cy="777875"/>
          </a:xfrm>
          <a:custGeom>
            <a:avLst/>
            <a:gdLst/>
            <a:ahLst/>
            <a:cxnLst/>
            <a:rect l="0" t="0" r="r" b="b"/>
            <a:pathLst>
              <a:path w="3744595" h="857250">
                <a:moveTo>
                  <a:pt x="3744467" y="33527"/>
                </a:moveTo>
                <a:lnTo>
                  <a:pt x="3744467" y="0"/>
                </a:lnTo>
                <a:lnTo>
                  <a:pt x="0" y="0"/>
                </a:lnTo>
                <a:lnTo>
                  <a:pt x="0" y="33527"/>
                </a:lnTo>
                <a:lnTo>
                  <a:pt x="624078" y="33527"/>
                </a:lnTo>
                <a:lnTo>
                  <a:pt x="624078" y="857250"/>
                </a:lnTo>
                <a:lnTo>
                  <a:pt x="831953" y="857250"/>
                </a:lnTo>
                <a:lnTo>
                  <a:pt x="1560576" y="33527"/>
                </a:lnTo>
                <a:lnTo>
                  <a:pt x="3744467" y="33527"/>
                </a:lnTo>
                <a:close/>
              </a:path>
              <a:path w="3744595" h="857250">
                <a:moveTo>
                  <a:pt x="624078" y="857250"/>
                </a:moveTo>
                <a:lnTo>
                  <a:pt x="624078" y="33527"/>
                </a:lnTo>
                <a:lnTo>
                  <a:pt x="329942" y="857250"/>
                </a:lnTo>
                <a:lnTo>
                  <a:pt x="624078" y="857250"/>
                </a:lnTo>
              </a:path>
            </a:pathLst>
          </a:custGeom>
          <a:solidFill>
            <a:srgbClr val="FFFFFF">
              <a:alpha val="100000"/>
            </a:srgbClr>
          </a:solidFill>
          <a:ln>
            <a:noFill/>
          </a:ln>
        </p:spPr>
      </p:sp>
      <p:sp>
        <p:nvSpPr>
          <p:cNvPr id="1049165" name="object 55"/>
          <p:cNvSpPr/>
          <p:nvPr/>
        </p:nvSpPr>
        <p:spPr>
          <a:xfrm>
            <a:off x="6221412" y="3425825"/>
            <a:ext cx="4284662" cy="777875"/>
          </a:xfrm>
          <a:custGeom>
            <a:avLst/>
            <a:gdLst/>
            <a:ahLst/>
            <a:cxnLst/>
            <a:rect l="0" t="0" r="r" b="b"/>
            <a:pathLst>
              <a:path w="3757929" h="857250">
                <a:moveTo>
                  <a:pt x="12954" y="27431"/>
                </a:moveTo>
                <a:lnTo>
                  <a:pt x="12954" y="0"/>
                </a:lnTo>
                <a:lnTo>
                  <a:pt x="0" y="0"/>
                </a:lnTo>
                <a:lnTo>
                  <a:pt x="0" y="37337"/>
                </a:lnTo>
                <a:lnTo>
                  <a:pt x="3048" y="39623"/>
                </a:lnTo>
                <a:lnTo>
                  <a:pt x="6096" y="39623"/>
                </a:lnTo>
                <a:lnTo>
                  <a:pt x="6096" y="27431"/>
                </a:lnTo>
                <a:lnTo>
                  <a:pt x="12954" y="27431"/>
                </a:lnTo>
                <a:close/>
              </a:path>
              <a:path w="3757929" h="857250">
                <a:moveTo>
                  <a:pt x="637032" y="33527"/>
                </a:moveTo>
                <a:lnTo>
                  <a:pt x="637032" y="31241"/>
                </a:lnTo>
                <a:lnTo>
                  <a:pt x="635508" y="29717"/>
                </a:lnTo>
                <a:lnTo>
                  <a:pt x="634746" y="28193"/>
                </a:lnTo>
                <a:lnTo>
                  <a:pt x="632460" y="27431"/>
                </a:lnTo>
                <a:lnTo>
                  <a:pt x="6096" y="27431"/>
                </a:lnTo>
                <a:lnTo>
                  <a:pt x="12954" y="33527"/>
                </a:lnTo>
                <a:lnTo>
                  <a:pt x="12954" y="39623"/>
                </a:lnTo>
                <a:lnTo>
                  <a:pt x="621844" y="39623"/>
                </a:lnTo>
                <a:lnTo>
                  <a:pt x="624840" y="31241"/>
                </a:lnTo>
                <a:lnTo>
                  <a:pt x="630174" y="39623"/>
                </a:lnTo>
                <a:lnTo>
                  <a:pt x="630174" y="52865"/>
                </a:lnTo>
                <a:lnTo>
                  <a:pt x="636270" y="35813"/>
                </a:lnTo>
                <a:lnTo>
                  <a:pt x="637032" y="33527"/>
                </a:lnTo>
                <a:close/>
              </a:path>
              <a:path w="3757929" h="857250">
                <a:moveTo>
                  <a:pt x="12954" y="39623"/>
                </a:moveTo>
                <a:lnTo>
                  <a:pt x="12954" y="33527"/>
                </a:lnTo>
                <a:lnTo>
                  <a:pt x="6096" y="27431"/>
                </a:lnTo>
                <a:lnTo>
                  <a:pt x="6096" y="39623"/>
                </a:lnTo>
                <a:lnTo>
                  <a:pt x="12954" y="39623"/>
                </a:lnTo>
                <a:close/>
              </a:path>
              <a:path w="3757929" h="857250">
                <a:moveTo>
                  <a:pt x="630174" y="52865"/>
                </a:moveTo>
                <a:lnTo>
                  <a:pt x="630174" y="39623"/>
                </a:lnTo>
                <a:lnTo>
                  <a:pt x="621844" y="39623"/>
                </a:lnTo>
                <a:lnTo>
                  <a:pt x="329659" y="857250"/>
                </a:lnTo>
                <a:lnTo>
                  <a:pt x="342597" y="857250"/>
                </a:lnTo>
                <a:lnTo>
                  <a:pt x="630174" y="52865"/>
                </a:lnTo>
                <a:close/>
              </a:path>
              <a:path w="3757929" h="857250">
                <a:moveTo>
                  <a:pt x="630174" y="39623"/>
                </a:moveTo>
                <a:lnTo>
                  <a:pt x="624840" y="31241"/>
                </a:lnTo>
                <a:lnTo>
                  <a:pt x="621844" y="39623"/>
                </a:lnTo>
                <a:lnTo>
                  <a:pt x="630174" y="39623"/>
                </a:lnTo>
                <a:close/>
              </a:path>
              <a:path w="3757929" h="857250">
                <a:moveTo>
                  <a:pt x="3750564" y="27431"/>
                </a:moveTo>
                <a:lnTo>
                  <a:pt x="1564386" y="27431"/>
                </a:lnTo>
                <a:lnTo>
                  <a:pt x="1562862" y="28193"/>
                </a:lnTo>
                <a:lnTo>
                  <a:pt x="1562100" y="29717"/>
                </a:lnTo>
                <a:lnTo>
                  <a:pt x="829751" y="857250"/>
                </a:lnTo>
                <a:lnTo>
                  <a:pt x="846665" y="857250"/>
                </a:lnTo>
                <a:lnTo>
                  <a:pt x="1566672" y="43268"/>
                </a:lnTo>
                <a:lnTo>
                  <a:pt x="1566672" y="39623"/>
                </a:lnTo>
                <a:lnTo>
                  <a:pt x="1571244" y="38099"/>
                </a:lnTo>
                <a:lnTo>
                  <a:pt x="1571243" y="39623"/>
                </a:lnTo>
                <a:lnTo>
                  <a:pt x="3744467" y="39623"/>
                </a:lnTo>
                <a:lnTo>
                  <a:pt x="3744467" y="33527"/>
                </a:lnTo>
                <a:lnTo>
                  <a:pt x="3750564" y="27431"/>
                </a:lnTo>
                <a:close/>
              </a:path>
              <a:path w="3757929" h="857250">
                <a:moveTo>
                  <a:pt x="1571244" y="38099"/>
                </a:moveTo>
                <a:lnTo>
                  <a:pt x="1566672" y="39623"/>
                </a:lnTo>
                <a:lnTo>
                  <a:pt x="1569895" y="39623"/>
                </a:lnTo>
                <a:lnTo>
                  <a:pt x="1571244" y="38099"/>
                </a:lnTo>
                <a:close/>
              </a:path>
              <a:path w="3757929" h="857250">
                <a:moveTo>
                  <a:pt x="1569895" y="39623"/>
                </a:moveTo>
                <a:lnTo>
                  <a:pt x="1566672" y="39623"/>
                </a:lnTo>
                <a:lnTo>
                  <a:pt x="1566672" y="43268"/>
                </a:lnTo>
                <a:lnTo>
                  <a:pt x="1569895" y="39623"/>
                </a:lnTo>
                <a:close/>
              </a:path>
              <a:path w="3757929" h="857250">
                <a:moveTo>
                  <a:pt x="1571243" y="39623"/>
                </a:moveTo>
                <a:lnTo>
                  <a:pt x="1571244" y="38099"/>
                </a:lnTo>
                <a:lnTo>
                  <a:pt x="1569895" y="39623"/>
                </a:lnTo>
                <a:lnTo>
                  <a:pt x="1571243" y="39623"/>
                </a:lnTo>
                <a:close/>
              </a:path>
              <a:path w="3757929" h="857250">
                <a:moveTo>
                  <a:pt x="3757422" y="37337"/>
                </a:moveTo>
                <a:lnTo>
                  <a:pt x="3757422" y="0"/>
                </a:lnTo>
                <a:lnTo>
                  <a:pt x="3744467" y="0"/>
                </a:lnTo>
                <a:lnTo>
                  <a:pt x="3744467" y="27431"/>
                </a:lnTo>
                <a:lnTo>
                  <a:pt x="3750564" y="27431"/>
                </a:lnTo>
                <a:lnTo>
                  <a:pt x="3750564" y="39623"/>
                </a:lnTo>
                <a:lnTo>
                  <a:pt x="3754374" y="39623"/>
                </a:lnTo>
                <a:lnTo>
                  <a:pt x="3757422" y="37337"/>
                </a:lnTo>
                <a:close/>
              </a:path>
              <a:path w="3757929" h="857250">
                <a:moveTo>
                  <a:pt x="3750564" y="39623"/>
                </a:moveTo>
                <a:lnTo>
                  <a:pt x="3750564" y="27431"/>
                </a:lnTo>
                <a:lnTo>
                  <a:pt x="3744467" y="33527"/>
                </a:lnTo>
                <a:lnTo>
                  <a:pt x="3744467" y="39623"/>
                </a:lnTo>
                <a:lnTo>
                  <a:pt x="3750564" y="39623"/>
                </a:lnTo>
              </a:path>
            </a:pathLst>
          </a:custGeom>
          <a:solidFill>
            <a:srgbClr val="0000FF">
              <a:alpha val="100000"/>
            </a:srgbClr>
          </a:solidFill>
          <a:ln>
            <a:noFill/>
          </a:ln>
        </p:spPr>
      </p:sp>
      <p:sp>
        <p:nvSpPr>
          <p:cNvPr id="1049166" name="object 56"/>
          <p:cNvSpPr/>
          <p:nvPr/>
        </p:nvSpPr>
        <p:spPr>
          <a:xfrm>
            <a:off x="6743700" y="3573462"/>
            <a:ext cx="4475162" cy="1168400"/>
          </a:xfrm>
          <a:custGeom>
            <a:avLst/>
            <a:gdLst/>
            <a:ahLst/>
            <a:cxnLst/>
            <a:rect l="0" t="0" r="r" b="b"/>
            <a:pathLst>
              <a:path w="3924300" h="635000">
                <a:moveTo>
                  <a:pt x="0" y="0"/>
                </a:moveTo>
                <a:lnTo>
                  <a:pt x="3924300" y="0"/>
                </a:lnTo>
                <a:lnTo>
                  <a:pt x="3924300" y="634745"/>
                </a:lnTo>
                <a:lnTo>
                  <a:pt x="0" y="634745"/>
                </a:lnTo>
                <a:lnTo>
                  <a:pt x="0" y="0"/>
                </a:lnTo>
              </a:path>
            </a:pathLst>
          </a:custGeom>
          <a:solidFill>
            <a:srgbClr val="FFFFFF">
              <a:alpha val="100000"/>
            </a:srgbClr>
          </a:solidFill>
          <a:ln>
            <a:noFill/>
          </a:ln>
        </p:spPr>
      </p:sp>
      <p:sp>
        <p:nvSpPr>
          <p:cNvPr id="1049167" name="object 57"/>
          <p:cNvSpPr/>
          <p:nvPr/>
        </p:nvSpPr>
        <p:spPr>
          <a:xfrm>
            <a:off x="6746875" y="3622675"/>
            <a:ext cx="4489450" cy="581025"/>
          </a:xfrm>
          <a:custGeom>
            <a:avLst/>
            <a:gdLst/>
            <a:ahLst/>
            <a:cxnLst/>
            <a:rect l="0" t="0" r="r" b="b"/>
            <a:pathLst>
              <a:path w="3937000" h="641350">
                <a:moveTo>
                  <a:pt x="3936491" y="640841"/>
                </a:moveTo>
                <a:lnTo>
                  <a:pt x="3936491" y="3047"/>
                </a:lnTo>
                <a:lnTo>
                  <a:pt x="3933444" y="0"/>
                </a:lnTo>
                <a:lnTo>
                  <a:pt x="2285" y="0"/>
                </a:lnTo>
                <a:lnTo>
                  <a:pt x="0" y="3048"/>
                </a:lnTo>
                <a:lnTo>
                  <a:pt x="0" y="640841"/>
                </a:lnTo>
                <a:lnTo>
                  <a:pt x="6096" y="640841"/>
                </a:lnTo>
                <a:lnTo>
                  <a:pt x="6096" y="12954"/>
                </a:lnTo>
                <a:lnTo>
                  <a:pt x="12192" y="6096"/>
                </a:lnTo>
                <a:lnTo>
                  <a:pt x="12191" y="12954"/>
                </a:lnTo>
                <a:lnTo>
                  <a:pt x="3923538" y="12953"/>
                </a:lnTo>
                <a:lnTo>
                  <a:pt x="3923538" y="6095"/>
                </a:lnTo>
                <a:lnTo>
                  <a:pt x="3930396" y="12953"/>
                </a:lnTo>
                <a:lnTo>
                  <a:pt x="3930396" y="640841"/>
                </a:lnTo>
                <a:lnTo>
                  <a:pt x="3936491" y="640841"/>
                </a:lnTo>
                <a:close/>
              </a:path>
              <a:path w="3937000" h="641350">
                <a:moveTo>
                  <a:pt x="12191" y="12954"/>
                </a:moveTo>
                <a:lnTo>
                  <a:pt x="12192" y="6096"/>
                </a:lnTo>
                <a:lnTo>
                  <a:pt x="6096" y="12954"/>
                </a:lnTo>
                <a:lnTo>
                  <a:pt x="12191" y="12954"/>
                </a:lnTo>
                <a:close/>
              </a:path>
              <a:path w="3937000" h="641350">
                <a:moveTo>
                  <a:pt x="12191" y="640841"/>
                </a:moveTo>
                <a:lnTo>
                  <a:pt x="12191" y="12954"/>
                </a:lnTo>
                <a:lnTo>
                  <a:pt x="6096" y="12954"/>
                </a:lnTo>
                <a:lnTo>
                  <a:pt x="6096" y="640841"/>
                </a:lnTo>
                <a:lnTo>
                  <a:pt x="12191" y="640841"/>
                </a:lnTo>
                <a:close/>
              </a:path>
              <a:path w="3937000" h="641350">
                <a:moveTo>
                  <a:pt x="3930396" y="12953"/>
                </a:moveTo>
                <a:lnTo>
                  <a:pt x="3923538" y="6095"/>
                </a:lnTo>
                <a:lnTo>
                  <a:pt x="3923538" y="12953"/>
                </a:lnTo>
                <a:lnTo>
                  <a:pt x="3930396" y="12953"/>
                </a:lnTo>
                <a:close/>
              </a:path>
              <a:path w="3937000" h="641350">
                <a:moveTo>
                  <a:pt x="3930396" y="640841"/>
                </a:moveTo>
                <a:lnTo>
                  <a:pt x="3930396" y="12953"/>
                </a:lnTo>
                <a:lnTo>
                  <a:pt x="3923538" y="12953"/>
                </a:lnTo>
                <a:lnTo>
                  <a:pt x="3923538" y="640841"/>
                </a:lnTo>
                <a:lnTo>
                  <a:pt x="3930396" y="640841"/>
                </a:lnTo>
              </a:path>
            </a:pathLst>
          </a:custGeom>
          <a:solidFill>
            <a:srgbClr val="0000FF">
              <a:alpha val="100000"/>
            </a:srgbClr>
          </a:solidFill>
          <a:ln>
            <a:noFill/>
          </a:ln>
        </p:spPr>
      </p:sp>
      <p:sp>
        <p:nvSpPr>
          <p:cNvPr id="1049168" name="object 58"/>
          <p:cNvSpPr/>
          <p:nvPr/>
        </p:nvSpPr>
        <p:spPr>
          <a:xfrm>
            <a:off x="882650" y="4203700"/>
            <a:ext cx="10426700" cy="776287"/>
          </a:xfrm>
          <a:prstGeom prst="rect">
            <a:avLst/>
          </a:prstGeom>
          <a:blipFill rotWithShape="1">
            <a:blip r:embed="rId10">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9169" name="object 59"/>
          <p:cNvSpPr/>
          <p:nvPr/>
        </p:nvSpPr>
        <p:spPr>
          <a:xfrm>
            <a:off x="2854325" y="4202112"/>
            <a:ext cx="8356600" cy="611187"/>
          </a:xfrm>
          <a:custGeom>
            <a:avLst/>
            <a:gdLst/>
            <a:ahLst/>
            <a:cxnLst/>
            <a:rect l="0" t="0" r="r" b="b"/>
            <a:pathLst>
              <a:path w="7329170" h="674370">
                <a:moveTo>
                  <a:pt x="0" y="0"/>
                </a:moveTo>
                <a:lnTo>
                  <a:pt x="0" y="674370"/>
                </a:lnTo>
                <a:lnTo>
                  <a:pt x="7328915" y="674370"/>
                </a:lnTo>
                <a:lnTo>
                  <a:pt x="7328915" y="0"/>
                </a:lnTo>
                <a:lnTo>
                  <a:pt x="0" y="0"/>
                </a:lnTo>
              </a:path>
            </a:pathLst>
          </a:custGeom>
          <a:solidFill>
            <a:srgbClr val="FFFFCC">
              <a:alpha val="100000"/>
            </a:srgbClr>
          </a:solidFill>
          <a:ln>
            <a:noFill/>
          </a:ln>
        </p:spPr>
      </p:sp>
      <p:sp>
        <p:nvSpPr>
          <p:cNvPr id="1049170" name="object 60"/>
          <p:cNvSpPr/>
          <p:nvPr/>
        </p:nvSpPr>
        <p:spPr>
          <a:xfrm>
            <a:off x="2847975" y="4203700"/>
            <a:ext cx="8370887" cy="617537"/>
          </a:xfrm>
          <a:custGeom>
            <a:avLst/>
            <a:gdLst/>
            <a:ahLst/>
            <a:cxnLst/>
            <a:rect l="0" t="0" r="r" b="b"/>
            <a:pathLst>
              <a:path w="7341870" h="680720">
                <a:moveTo>
                  <a:pt x="12954" y="667512"/>
                </a:moveTo>
                <a:lnTo>
                  <a:pt x="12954" y="0"/>
                </a:lnTo>
                <a:lnTo>
                  <a:pt x="0" y="0"/>
                </a:lnTo>
                <a:lnTo>
                  <a:pt x="0" y="680466"/>
                </a:lnTo>
                <a:lnTo>
                  <a:pt x="6096" y="680466"/>
                </a:lnTo>
                <a:lnTo>
                  <a:pt x="6096" y="667512"/>
                </a:lnTo>
                <a:lnTo>
                  <a:pt x="12954" y="667512"/>
                </a:lnTo>
                <a:close/>
              </a:path>
              <a:path w="7341870" h="680720">
                <a:moveTo>
                  <a:pt x="7334999" y="667512"/>
                </a:moveTo>
                <a:lnTo>
                  <a:pt x="6096" y="667512"/>
                </a:lnTo>
                <a:lnTo>
                  <a:pt x="12954" y="673608"/>
                </a:lnTo>
                <a:lnTo>
                  <a:pt x="12954" y="680466"/>
                </a:lnTo>
                <a:lnTo>
                  <a:pt x="7328903" y="680465"/>
                </a:lnTo>
                <a:lnTo>
                  <a:pt x="7328903" y="673607"/>
                </a:lnTo>
                <a:lnTo>
                  <a:pt x="7334999" y="667512"/>
                </a:lnTo>
                <a:close/>
              </a:path>
              <a:path w="7341870" h="680720">
                <a:moveTo>
                  <a:pt x="12954" y="680466"/>
                </a:moveTo>
                <a:lnTo>
                  <a:pt x="12954" y="673608"/>
                </a:lnTo>
                <a:lnTo>
                  <a:pt x="6096" y="667512"/>
                </a:lnTo>
                <a:lnTo>
                  <a:pt x="6096" y="680466"/>
                </a:lnTo>
                <a:lnTo>
                  <a:pt x="12954" y="680466"/>
                </a:lnTo>
                <a:close/>
              </a:path>
              <a:path w="7341870" h="680720">
                <a:moveTo>
                  <a:pt x="7341869" y="680465"/>
                </a:moveTo>
                <a:lnTo>
                  <a:pt x="7341869" y="0"/>
                </a:lnTo>
                <a:lnTo>
                  <a:pt x="7328903" y="0"/>
                </a:lnTo>
                <a:lnTo>
                  <a:pt x="7328903" y="667512"/>
                </a:lnTo>
                <a:lnTo>
                  <a:pt x="7334999" y="667512"/>
                </a:lnTo>
                <a:lnTo>
                  <a:pt x="7334999" y="680465"/>
                </a:lnTo>
                <a:lnTo>
                  <a:pt x="7341869" y="680465"/>
                </a:lnTo>
                <a:close/>
              </a:path>
              <a:path w="7341870" h="680720">
                <a:moveTo>
                  <a:pt x="7334999" y="680465"/>
                </a:moveTo>
                <a:lnTo>
                  <a:pt x="7334999" y="667512"/>
                </a:lnTo>
                <a:lnTo>
                  <a:pt x="7328903" y="673607"/>
                </a:lnTo>
                <a:lnTo>
                  <a:pt x="7328903" y="680465"/>
                </a:lnTo>
                <a:lnTo>
                  <a:pt x="7334999" y="680465"/>
                </a:lnTo>
              </a:path>
            </a:pathLst>
          </a:custGeom>
          <a:solidFill>
            <a:srgbClr val="0000FF">
              <a:alpha val="100000"/>
            </a:srgbClr>
          </a:solidFill>
          <a:ln>
            <a:noFill/>
          </a:ln>
        </p:spPr>
      </p:sp>
      <p:sp>
        <p:nvSpPr>
          <p:cNvPr id="1049171" name="object 61"/>
          <p:cNvSpPr/>
          <p:nvPr/>
        </p:nvSpPr>
        <p:spPr>
          <a:xfrm>
            <a:off x="1570037" y="4203700"/>
            <a:ext cx="935037" cy="201612"/>
          </a:xfrm>
          <a:custGeom>
            <a:avLst/>
            <a:gdLst/>
            <a:ahLst/>
            <a:cxnLst/>
            <a:rect l="0" t="0" r="r" b="b"/>
            <a:pathLst>
              <a:path w="819150" h="223520">
                <a:moveTo>
                  <a:pt x="31088" y="160333"/>
                </a:moveTo>
                <a:lnTo>
                  <a:pt x="31088" y="136283"/>
                </a:lnTo>
                <a:lnTo>
                  <a:pt x="24817" y="148563"/>
                </a:lnTo>
                <a:lnTo>
                  <a:pt x="13930" y="156928"/>
                </a:lnTo>
                <a:lnTo>
                  <a:pt x="0" y="160019"/>
                </a:lnTo>
                <a:lnTo>
                  <a:pt x="31088" y="160333"/>
                </a:lnTo>
                <a:close/>
              </a:path>
              <a:path w="819150" h="223520">
                <a:moveTo>
                  <a:pt x="63242" y="223265"/>
                </a:moveTo>
                <a:lnTo>
                  <a:pt x="63242" y="160658"/>
                </a:lnTo>
                <a:lnTo>
                  <a:pt x="61460" y="175069"/>
                </a:lnTo>
                <a:lnTo>
                  <a:pt x="56650" y="188269"/>
                </a:lnTo>
                <a:lnTo>
                  <a:pt x="27714" y="216933"/>
                </a:lnTo>
                <a:lnTo>
                  <a:pt x="0" y="223265"/>
                </a:lnTo>
                <a:lnTo>
                  <a:pt x="63242" y="223265"/>
                </a:lnTo>
                <a:close/>
              </a:path>
              <a:path w="819150" h="223520">
                <a:moveTo>
                  <a:pt x="819150" y="160019"/>
                </a:moveTo>
                <a:lnTo>
                  <a:pt x="819150" y="0"/>
                </a:lnTo>
                <a:lnTo>
                  <a:pt x="63245" y="0"/>
                </a:lnTo>
                <a:lnTo>
                  <a:pt x="63245" y="97535"/>
                </a:lnTo>
                <a:lnTo>
                  <a:pt x="44" y="97535"/>
                </a:lnTo>
                <a:lnTo>
                  <a:pt x="12409" y="100083"/>
                </a:lnTo>
                <a:lnTo>
                  <a:pt x="22474" y="107539"/>
                </a:lnTo>
                <a:lnTo>
                  <a:pt x="29085" y="119681"/>
                </a:lnTo>
                <a:lnTo>
                  <a:pt x="31088" y="136283"/>
                </a:lnTo>
                <a:lnTo>
                  <a:pt x="31088" y="160333"/>
                </a:lnTo>
                <a:lnTo>
                  <a:pt x="63242" y="160658"/>
                </a:lnTo>
                <a:lnTo>
                  <a:pt x="63242" y="223265"/>
                </a:lnTo>
                <a:lnTo>
                  <a:pt x="756542" y="223262"/>
                </a:lnTo>
                <a:lnTo>
                  <a:pt x="770953" y="221480"/>
                </a:lnTo>
                <a:lnTo>
                  <a:pt x="805451" y="199430"/>
                </a:lnTo>
                <a:lnTo>
                  <a:pt x="817505" y="174475"/>
                </a:lnTo>
                <a:lnTo>
                  <a:pt x="819150" y="160019"/>
                </a:lnTo>
              </a:path>
            </a:pathLst>
          </a:custGeom>
          <a:solidFill>
            <a:srgbClr val="99FF99">
              <a:alpha val="100000"/>
            </a:srgbClr>
          </a:solidFill>
          <a:ln>
            <a:noFill/>
          </a:ln>
        </p:spPr>
      </p:sp>
      <p:sp>
        <p:nvSpPr>
          <p:cNvPr id="1049172" name="object 62"/>
          <p:cNvSpPr/>
          <p:nvPr/>
        </p:nvSpPr>
        <p:spPr>
          <a:xfrm>
            <a:off x="1500187" y="4292600"/>
            <a:ext cx="142875" cy="112712"/>
          </a:xfrm>
          <a:custGeom>
            <a:avLst/>
            <a:gdLst/>
            <a:ahLst/>
            <a:cxnLst/>
            <a:rect l="0" t="0" r="r" b="b"/>
            <a:pathLst>
              <a:path w="125730" h="124460">
                <a:moveTo>
                  <a:pt x="94021" y="24327"/>
                </a:moveTo>
                <a:lnTo>
                  <a:pt x="89738" y="14032"/>
                </a:lnTo>
                <a:lnTo>
                  <a:pt x="80822" y="6025"/>
                </a:lnTo>
                <a:lnTo>
                  <a:pt x="67092" y="1088"/>
                </a:lnTo>
                <a:lnTo>
                  <a:pt x="48364" y="0"/>
                </a:lnTo>
                <a:lnTo>
                  <a:pt x="35204" y="4719"/>
                </a:lnTo>
                <a:lnTo>
                  <a:pt x="6408" y="33624"/>
                </a:lnTo>
                <a:lnTo>
                  <a:pt x="0" y="61392"/>
                </a:lnTo>
                <a:lnTo>
                  <a:pt x="1763" y="75823"/>
                </a:lnTo>
                <a:lnTo>
                  <a:pt x="23778" y="110376"/>
                </a:lnTo>
                <a:lnTo>
                  <a:pt x="63119" y="124096"/>
                </a:lnTo>
                <a:lnTo>
                  <a:pt x="73498" y="122813"/>
                </a:lnTo>
                <a:lnTo>
                  <a:pt x="73498" y="58904"/>
                </a:lnTo>
                <a:lnTo>
                  <a:pt x="84306" y="51874"/>
                </a:lnTo>
                <a:lnTo>
                  <a:pt x="91564" y="40186"/>
                </a:lnTo>
                <a:lnTo>
                  <a:pt x="94021" y="24327"/>
                </a:lnTo>
                <a:close/>
              </a:path>
              <a:path w="125730" h="124460">
                <a:moveTo>
                  <a:pt x="125727" y="60853"/>
                </a:moveTo>
                <a:lnTo>
                  <a:pt x="73498" y="58904"/>
                </a:lnTo>
                <a:lnTo>
                  <a:pt x="73498" y="122813"/>
                </a:lnTo>
                <a:lnTo>
                  <a:pt x="112029" y="100264"/>
                </a:lnTo>
                <a:lnTo>
                  <a:pt x="125727" y="60853"/>
                </a:lnTo>
              </a:path>
            </a:pathLst>
          </a:custGeom>
          <a:solidFill>
            <a:srgbClr val="7BCD7B">
              <a:alpha val="100000"/>
            </a:srgbClr>
          </a:solidFill>
          <a:ln>
            <a:noFill/>
          </a:ln>
        </p:spPr>
      </p:sp>
      <p:sp>
        <p:nvSpPr>
          <p:cNvPr id="1049173" name="object 63"/>
          <p:cNvSpPr/>
          <p:nvPr/>
        </p:nvSpPr>
        <p:spPr>
          <a:xfrm>
            <a:off x="1492250" y="4203700"/>
            <a:ext cx="1019175" cy="207962"/>
          </a:xfrm>
          <a:custGeom>
            <a:avLst/>
            <a:gdLst/>
            <a:ahLst/>
            <a:cxnLst/>
            <a:rect l="0" t="0" r="r" b="b"/>
            <a:pathLst>
              <a:path w="894714" h="229870">
                <a:moveTo>
                  <a:pt x="69851" y="90677"/>
                </a:moveTo>
                <a:lnTo>
                  <a:pt x="69089" y="90677"/>
                </a:lnTo>
                <a:lnTo>
                  <a:pt x="62231" y="91439"/>
                </a:lnTo>
                <a:lnTo>
                  <a:pt x="24681" y="107203"/>
                </a:lnTo>
                <a:lnTo>
                  <a:pt x="1595" y="145061"/>
                </a:lnTo>
                <a:lnTo>
                  <a:pt x="0" y="156084"/>
                </a:lnTo>
                <a:lnTo>
                  <a:pt x="204" y="167289"/>
                </a:lnTo>
                <a:lnTo>
                  <a:pt x="2274" y="178458"/>
                </a:lnTo>
                <a:lnTo>
                  <a:pt x="6274" y="189371"/>
                </a:lnTo>
                <a:lnTo>
                  <a:pt x="12268" y="199808"/>
                </a:lnTo>
                <a:lnTo>
                  <a:pt x="12682" y="200309"/>
                </a:lnTo>
                <a:lnTo>
                  <a:pt x="12682" y="162908"/>
                </a:lnTo>
                <a:lnTo>
                  <a:pt x="13215" y="151775"/>
                </a:lnTo>
                <a:lnTo>
                  <a:pt x="35970" y="114488"/>
                </a:lnTo>
                <a:lnTo>
                  <a:pt x="69089" y="103631"/>
                </a:lnTo>
                <a:lnTo>
                  <a:pt x="69851" y="90677"/>
                </a:lnTo>
                <a:close/>
              </a:path>
              <a:path w="894714" h="229870">
                <a:moveTo>
                  <a:pt x="69851" y="229361"/>
                </a:moveTo>
                <a:lnTo>
                  <a:pt x="69089" y="217169"/>
                </a:lnTo>
                <a:lnTo>
                  <a:pt x="62231" y="216299"/>
                </a:lnTo>
                <a:lnTo>
                  <a:pt x="57659" y="215645"/>
                </a:lnTo>
                <a:lnTo>
                  <a:pt x="46991" y="212597"/>
                </a:lnTo>
                <a:lnTo>
                  <a:pt x="41657" y="209549"/>
                </a:lnTo>
                <a:lnTo>
                  <a:pt x="37085" y="207263"/>
                </a:lnTo>
                <a:lnTo>
                  <a:pt x="33275" y="203453"/>
                </a:lnTo>
                <a:lnTo>
                  <a:pt x="24943" y="195846"/>
                </a:lnTo>
                <a:lnTo>
                  <a:pt x="18453" y="185243"/>
                </a:lnTo>
                <a:lnTo>
                  <a:pt x="14397" y="174164"/>
                </a:lnTo>
                <a:lnTo>
                  <a:pt x="12682" y="162908"/>
                </a:lnTo>
                <a:lnTo>
                  <a:pt x="12682" y="200309"/>
                </a:lnTo>
                <a:lnTo>
                  <a:pt x="49277" y="226313"/>
                </a:lnTo>
                <a:lnTo>
                  <a:pt x="55373" y="228599"/>
                </a:lnTo>
                <a:lnTo>
                  <a:pt x="62231" y="229361"/>
                </a:lnTo>
                <a:lnTo>
                  <a:pt x="69851" y="229361"/>
                </a:lnTo>
                <a:close/>
              </a:path>
              <a:path w="894714" h="229870">
                <a:moveTo>
                  <a:pt x="69851" y="166877"/>
                </a:moveTo>
                <a:lnTo>
                  <a:pt x="69089" y="153923"/>
                </a:lnTo>
                <a:lnTo>
                  <a:pt x="65279" y="153923"/>
                </a:lnTo>
                <a:lnTo>
                  <a:pt x="62993" y="156971"/>
                </a:lnTo>
                <a:lnTo>
                  <a:pt x="62993" y="163829"/>
                </a:lnTo>
                <a:lnTo>
                  <a:pt x="66041" y="166877"/>
                </a:lnTo>
                <a:lnTo>
                  <a:pt x="69851" y="166877"/>
                </a:lnTo>
                <a:close/>
              </a:path>
              <a:path w="894714" h="229870">
                <a:moveTo>
                  <a:pt x="97610" y="103631"/>
                </a:moveTo>
                <a:lnTo>
                  <a:pt x="96521" y="102107"/>
                </a:lnTo>
                <a:lnTo>
                  <a:pt x="95759" y="102107"/>
                </a:lnTo>
                <a:lnTo>
                  <a:pt x="95759" y="101345"/>
                </a:lnTo>
                <a:lnTo>
                  <a:pt x="91187" y="97535"/>
                </a:lnTo>
                <a:lnTo>
                  <a:pt x="90425" y="97535"/>
                </a:lnTo>
                <a:lnTo>
                  <a:pt x="89663" y="96773"/>
                </a:lnTo>
                <a:lnTo>
                  <a:pt x="84329" y="94487"/>
                </a:lnTo>
                <a:lnTo>
                  <a:pt x="84329" y="93725"/>
                </a:lnTo>
                <a:lnTo>
                  <a:pt x="83567" y="93725"/>
                </a:lnTo>
                <a:lnTo>
                  <a:pt x="80519" y="92201"/>
                </a:lnTo>
                <a:lnTo>
                  <a:pt x="72899" y="90677"/>
                </a:lnTo>
                <a:lnTo>
                  <a:pt x="69851" y="90677"/>
                </a:lnTo>
                <a:lnTo>
                  <a:pt x="69089" y="103631"/>
                </a:lnTo>
                <a:lnTo>
                  <a:pt x="97610" y="103631"/>
                </a:lnTo>
                <a:close/>
              </a:path>
              <a:path w="894714" h="229870">
                <a:moveTo>
                  <a:pt x="97156" y="153923"/>
                </a:moveTo>
                <a:lnTo>
                  <a:pt x="69089" y="153923"/>
                </a:lnTo>
                <a:lnTo>
                  <a:pt x="69851" y="166877"/>
                </a:lnTo>
                <a:lnTo>
                  <a:pt x="73661" y="166115"/>
                </a:lnTo>
                <a:lnTo>
                  <a:pt x="77471" y="166115"/>
                </a:lnTo>
                <a:lnTo>
                  <a:pt x="80519" y="164591"/>
                </a:lnTo>
                <a:lnTo>
                  <a:pt x="83567" y="163829"/>
                </a:lnTo>
                <a:lnTo>
                  <a:pt x="84329" y="163829"/>
                </a:lnTo>
                <a:lnTo>
                  <a:pt x="84329" y="163067"/>
                </a:lnTo>
                <a:lnTo>
                  <a:pt x="89663" y="160781"/>
                </a:lnTo>
                <a:lnTo>
                  <a:pt x="90425" y="160019"/>
                </a:lnTo>
                <a:lnTo>
                  <a:pt x="91187" y="160019"/>
                </a:lnTo>
                <a:lnTo>
                  <a:pt x="95759" y="156209"/>
                </a:lnTo>
                <a:lnTo>
                  <a:pt x="95759" y="155447"/>
                </a:lnTo>
                <a:lnTo>
                  <a:pt x="96521" y="155447"/>
                </a:lnTo>
                <a:lnTo>
                  <a:pt x="96521" y="154685"/>
                </a:lnTo>
                <a:lnTo>
                  <a:pt x="97156" y="153923"/>
                </a:lnTo>
                <a:close/>
              </a:path>
              <a:path w="894714" h="229870">
                <a:moveTo>
                  <a:pt x="132335" y="189223"/>
                </a:moveTo>
                <a:lnTo>
                  <a:pt x="132335" y="166877"/>
                </a:lnTo>
                <a:lnTo>
                  <a:pt x="124318" y="166877"/>
                </a:lnTo>
                <a:lnTo>
                  <a:pt x="124116" y="174163"/>
                </a:lnTo>
                <a:lnTo>
                  <a:pt x="119090" y="187071"/>
                </a:lnTo>
                <a:lnTo>
                  <a:pt x="89217" y="213253"/>
                </a:lnTo>
                <a:lnTo>
                  <a:pt x="69089" y="217169"/>
                </a:lnTo>
                <a:lnTo>
                  <a:pt x="108437" y="217169"/>
                </a:lnTo>
                <a:lnTo>
                  <a:pt x="117239" y="210407"/>
                </a:lnTo>
                <a:lnTo>
                  <a:pt x="126094" y="200264"/>
                </a:lnTo>
                <a:lnTo>
                  <a:pt x="132335" y="189223"/>
                </a:lnTo>
                <a:close/>
              </a:path>
              <a:path w="894714" h="229870">
                <a:moveTo>
                  <a:pt x="108437" y="217169"/>
                </a:moveTo>
                <a:lnTo>
                  <a:pt x="69089" y="217169"/>
                </a:lnTo>
                <a:lnTo>
                  <a:pt x="69851" y="229361"/>
                </a:lnTo>
                <a:lnTo>
                  <a:pt x="80380" y="228682"/>
                </a:lnTo>
                <a:lnTo>
                  <a:pt x="94101" y="224838"/>
                </a:lnTo>
                <a:lnTo>
                  <a:pt x="106481" y="218672"/>
                </a:lnTo>
                <a:lnTo>
                  <a:pt x="108437" y="217169"/>
                </a:lnTo>
                <a:close/>
              </a:path>
              <a:path w="894714" h="229870">
                <a:moveTo>
                  <a:pt x="124677" y="153923"/>
                </a:moveTo>
                <a:lnTo>
                  <a:pt x="97156" y="153923"/>
                </a:lnTo>
                <a:lnTo>
                  <a:pt x="96521" y="154685"/>
                </a:lnTo>
                <a:lnTo>
                  <a:pt x="96521" y="155447"/>
                </a:lnTo>
                <a:lnTo>
                  <a:pt x="95759" y="155447"/>
                </a:lnTo>
                <a:lnTo>
                  <a:pt x="95759" y="156209"/>
                </a:lnTo>
                <a:lnTo>
                  <a:pt x="91187" y="160019"/>
                </a:lnTo>
                <a:lnTo>
                  <a:pt x="90425" y="160019"/>
                </a:lnTo>
                <a:lnTo>
                  <a:pt x="89663" y="160781"/>
                </a:lnTo>
                <a:lnTo>
                  <a:pt x="84329" y="163067"/>
                </a:lnTo>
                <a:lnTo>
                  <a:pt x="84329" y="163829"/>
                </a:lnTo>
                <a:lnTo>
                  <a:pt x="83567" y="163829"/>
                </a:lnTo>
                <a:lnTo>
                  <a:pt x="80519" y="164591"/>
                </a:lnTo>
                <a:lnTo>
                  <a:pt x="77471" y="166115"/>
                </a:lnTo>
                <a:lnTo>
                  <a:pt x="73661" y="166115"/>
                </a:lnTo>
                <a:lnTo>
                  <a:pt x="69851" y="166877"/>
                </a:lnTo>
                <a:lnTo>
                  <a:pt x="124318" y="166877"/>
                </a:lnTo>
                <a:lnTo>
                  <a:pt x="124677" y="153923"/>
                </a:lnTo>
                <a:close/>
              </a:path>
              <a:path w="894714" h="229870">
                <a:moveTo>
                  <a:pt x="894335" y="166877"/>
                </a:moveTo>
                <a:lnTo>
                  <a:pt x="894335" y="0"/>
                </a:lnTo>
                <a:lnTo>
                  <a:pt x="882143" y="0"/>
                </a:lnTo>
                <a:lnTo>
                  <a:pt x="882143" y="160019"/>
                </a:lnTo>
                <a:lnTo>
                  <a:pt x="877885" y="181637"/>
                </a:lnTo>
                <a:lnTo>
                  <a:pt x="852425" y="210311"/>
                </a:lnTo>
                <a:lnTo>
                  <a:pt x="108437" y="217169"/>
                </a:lnTo>
                <a:lnTo>
                  <a:pt x="106427" y="218699"/>
                </a:lnTo>
                <a:lnTo>
                  <a:pt x="94101" y="224838"/>
                </a:lnTo>
                <a:lnTo>
                  <a:pt x="80380" y="228682"/>
                </a:lnTo>
                <a:lnTo>
                  <a:pt x="69851" y="229361"/>
                </a:lnTo>
                <a:lnTo>
                  <a:pt x="832613" y="229361"/>
                </a:lnTo>
                <a:lnTo>
                  <a:pt x="875447" y="208252"/>
                </a:lnTo>
                <a:lnTo>
                  <a:pt x="893573" y="173735"/>
                </a:lnTo>
                <a:lnTo>
                  <a:pt x="894335" y="166877"/>
                </a:lnTo>
                <a:close/>
              </a:path>
              <a:path w="894714" h="229870">
                <a:moveTo>
                  <a:pt x="78995" y="151637"/>
                </a:moveTo>
                <a:lnTo>
                  <a:pt x="76709" y="153161"/>
                </a:lnTo>
                <a:lnTo>
                  <a:pt x="73661" y="153161"/>
                </a:lnTo>
                <a:lnTo>
                  <a:pt x="71375" y="153923"/>
                </a:lnTo>
                <a:lnTo>
                  <a:pt x="78233" y="153923"/>
                </a:lnTo>
                <a:lnTo>
                  <a:pt x="78233" y="152399"/>
                </a:lnTo>
                <a:lnTo>
                  <a:pt x="78995" y="151637"/>
                </a:lnTo>
                <a:close/>
              </a:path>
              <a:path w="894714" h="229870">
                <a:moveTo>
                  <a:pt x="101093" y="150113"/>
                </a:moveTo>
                <a:lnTo>
                  <a:pt x="101093" y="107441"/>
                </a:lnTo>
                <a:lnTo>
                  <a:pt x="100331" y="107441"/>
                </a:lnTo>
                <a:lnTo>
                  <a:pt x="97610" y="103631"/>
                </a:lnTo>
                <a:lnTo>
                  <a:pt x="72137" y="103631"/>
                </a:lnTo>
                <a:lnTo>
                  <a:pt x="78233" y="105663"/>
                </a:lnTo>
                <a:lnTo>
                  <a:pt x="78233" y="105155"/>
                </a:lnTo>
                <a:lnTo>
                  <a:pt x="82805" y="107768"/>
                </a:lnTo>
                <a:lnTo>
                  <a:pt x="82805" y="107441"/>
                </a:lnTo>
                <a:lnTo>
                  <a:pt x="86615" y="110616"/>
                </a:lnTo>
                <a:lnTo>
                  <a:pt x="87377" y="111251"/>
                </a:lnTo>
                <a:lnTo>
                  <a:pt x="87377" y="111404"/>
                </a:lnTo>
                <a:lnTo>
                  <a:pt x="90425" y="115061"/>
                </a:lnTo>
                <a:lnTo>
                  <a:pt x="90425" y="115633"/>
                </a:lnTo>
                <a:lnTo>
                  <a:pt x="92711" y="119633"/>
                </a:lnTo>
                <a:lnTo>
                  <a:pt x="92711" y="118871"/>
                </a:lnTo>
                <a:lnTo>
                  <a:pt x="93473" y="121157"/>
                </a:lnTo>
                <a:lnTo>
                  <a:pt x="94235" y="124205"/>
                </a:lnTo>
                <a:lnTo>
                  <a:pt x="94235" y="153923"/>
                </a:lnTo>
                <a:lnTo>
                  <a:pt x="97156" y="153923"/>
                </a:lnTo>
                <a:lnTo>
                  <a:pt x="100331" y="150113"/>
                </a:lnTo>
                <a:lnTo>
                  <a:pt x="101093" y="150113"/>
                </a:lnTo>
                <a:close/>
              </a:path>
              <a:path w="894714" h="229870">
                <a:moveTo>
                  <a:pt x="132335" y="90677"/>
                </a:moveTo>
                <a:lnTo>
                  <a:pt x="72899" y="90677"/>
                </a:lnTo>
                <a:lnTo>
                  <a:pt x="80519" y="92201"/>
                </a:lnTo>
                <a:lnTo>
                  <a:pt x="83567" y="93725"/>
                </a:lnTo>
                <a:lnTo>
                  <a:pt x="84329" y="93725"/>
                </a:lnTo>
                <a:lnTo>
                  <a:pt x="84329" y="94487"/>
                </a:lnTo>
                <a:lnTo>
                  <a:pt x="89663" y="96773"/>
                </a:lnTo>
                <a:lnTo>
                  <a:pt x="90425" y="97535"/>
                </a:lnTo>
                <a:lnTo>
                  <a:pt x="91187" y="97535"/>
                </a:lnTo>
                <a:lnTo>
                  <a:pt x="95759" y="101345"/>
                </a:lnTo>
                <a:lnTo>
                  <a:pt x="95759" y="102107"/>
                </a:lnTo>
                <a:lnTo>
                  <a:pt x="96521" y="102107"/>
                </a:lnTo>
                <a:lnTo>
                  <a:pt x="97610" y="103631"/>
                </a:lnTo>
                <a:lnTo>
                  <a:pt x="126071" y="103631"/>
                </a:lnTo>
                <a:lnTo>
                  <a:pt x="126239" y="97535"/>
                </a:lnTo>
                <a:lnTo>
                  <a:pt x="132335" y="90677"/>
                </a:lnTo>
                <a:close/>
              </a:path>
              <a:path w="894714" h="229870">
                <a:moveTo>
                  <a:pt x="78995" y="105917"/>
                </a:moveTo>
                <a:lnTo>
                  <a:pt x="78233" y="105155"/>
                </a:lnTo>
                <a:lnTo>
                  <a:pt x="78233" y="105663"/>
                </a:lnTo>
                <a:lnTo>
                  <a:pt x="78995" y="105917"/>
                </a:lnTo>
                <a:close/>
              </a:path>
              <a:path w="894714" h="229870">
                <a:moveTo>
                  <a:pt x="83567" y="149351"/>
                </a:moveTo>
                <a:lnTo>
                  <a:pt x="78233" y="152399"/>
                </a:lnTo>
                <a:lnTo>
                  <a:pt x="78233" y="153923"/>
                </a:lnTo>
                <a:lnTo>
                  <a:pt x="82805" y="153923"/>
                </a:lnTo>
                <a:lnTo>
                  <a:pt x="82805" y="150113"/>
                </a:lnTo>
                <a:lnTo>
                  <a:pt x="83567" y="149351"/>
                </a:lnTo>
                <a:close/>
              </a:path>
              <a:path w="894714" h="229870">
                <a:moveTo>
                  <a:pt x="83567" y="108203"/>
                </a:moveTo>
                <a:lnTo>
                  <a:pt x="82805" y="107441"/>
                </a:lnTo>
                <a:lnTo>
                  <a:pt x="82805" y="107768"/>
                </a:lnTo>
                <a:lnTo>
                  <a:pt x="83567" y="108203"/>
                </a:lnTo>
                <a:close/>
              </a:path>
              <a:path w="894714" h="229870">
                <a:moveTo>
                  <a:pt x="87377" y="153923"/>
                </a:moveTo>
                <a:lnTo>
                  <a:pt x="87377" y="146303"/>
                </a:lnTo>
                <a:lnTo>
                  <a:pt x="86615" y="147065"/>
                </a:lnTo>
                <a:lnTo>
                  <a:pt x="86615" y="146938"/>
                </a:lnTo>
                <a:lnTo>
                  <a:pt x="82805" y="150113"/>
                </a:lnTo>
                <a:lnTo>
                  <a:pt x="82805" y="153923"/>
                </a:lnTo>
                <a:lnTo>
                  <a:pt x="87377" y="153923"/>
                </a:lnTo>
                <a:close/>
              </a:path>
              <a:path w="894714" h="229870">
                <a:moveTo>
                  <a:pt x="87377" y="111251"/>
                </a:moveTo>
                <a:lnTo>
                  <a:pt x="86615" y="110489"/>
                </a:lnTo>
                <a:lnTo>
                  <a:pt x="86962" y="110905"/>
                </a:lnTo>
                <a:lnTo>
                  <a:pt x="87377" y="111251"/>
                </a:lnTo>
                <a:close/>
              </a:path>
              <a:path w="894714" h="229870">
                <a:moveTo>
                  <a:pt x="86962" y="110905"/>
                </a:moveTo>
                <a:lnTo>
                  <a:pt x="86615" y="110489"/>
                </a:lnTo>
                <a:lnTo>
                  <a:pt x="86962" y="110905"/>
                </a:lnTo>
                <a:close/>
              </a:path>
              <a:path w="894714" h="229870">
                <a:moveTo>
                  <a:pt x="86962" y="146650"/>
                </a:moveTo>
                <a:lnTo>
                  <a:pt x="86615" y="146938"/>
                </a:lnTo>
                <a:lnTo>
                  <a:pt x="86615" y="147065"/>
                </a:lnTo>
                <a:lnTo>
                  <a:pt x="86962" y="146650"/>
                </a:lnTo>
                <a:close/>
              </a:path>
              <a:path w="894714" h="229870">
                <a:moveTo>
                  <a:pt x="87377" y="146303"/>
                </a:moveTo>
                <a:lnTo>
                  <a:pt x="86962" y="146650"/>
                </a:lnTo>
                <a:lnTo>
                  <a:pt x="86615" y="147065"/>
                </a:lnTo>
                <a:lnTo>
                  <a:pt x="87377" y="146303"/>
                </a:lnTo>
                <a:close/>
              </a:path>
              <a:path w="894714" h="229870">
                <a:moveTo>
                  <a:pt x="87377" y="111404"/>
                </a:moveTo>
                <a:lnTo>
                  <a:pt x="87377" y="111251"/>
                </a:lnTo>
                <a:lnTo>
                  <a:pt x="86962" y="110905"/>
                </a:lnTo>
                <a:lnTo>
                  <a:pt x="87377" y="111404"/>
                </a:lnTo>
                <a:close/>
              </a:path>
              <a:path w="894714" h="229870">
                <a:moveTo>
                  <a:pt x="90425" y="153923"/>
                </a:moveTo>
                <a:lnTo>
                  <a:pt x="90425" y="142493"/>
                </a:lnTo>
                <a:lnTo>
                  <a:pt x="86962" y="146650"/>
                </a:lnTo>
                <a:lnTo>
                  <a:pt x="87377" y="146303"/>
                </a:lnTo>
                <a:lnTo>
                  <a:pt x="87377" y="153923"/>
                </a:lnTo>
                <a:lnTo>
                  <a:pt x="90425" y="153923"/>
                </a:lnTo>
                <a:close/>
              </a:path>
              <a:path w="894714" h="229870">
                <a:moveTo>
                  <a:pt x="90425" y="115633"/>
                </a:moveTo>
                <a:lnTo>
                  <a:pt x="90425" y="115061"/>
                </a:lnTo>
                <a:lnTo>
                  <a:pt x="89663" y="114299"/>
                </a:lnTo>
                <a:lnTo>
                  <a:pt x="90425" y="115633"/>
                </a:lnTo>
                <a:close/>
              </a:path>
              <a:path w="894714" h="229870">
                <a:moveTo>
                  <a:pt x="94235" y="153923"/>
                </a:moveTo>
                <a:lnTo>
                  <a:pt x="94235" y="134111"/>
                </a:lnTo>
                <a:lnTo>
                  <a:pt x="92711" y="138683"/>
                </a:lnTo>
                <a:lnTo>
                  <a:pt x="92711" y="137921"/>
                </a:lnTo>
                <a:lnTo>
                  <a:pt x="89663" y="143255"/>
                </a:lnTo>
                <a:lnTo>
                  <a:pt x="90425" y="142493"/>
                </a:lnTo>
                <a:lnTo>
                  <a:pt x="90425" y="153923"/>
                </a:lnTo>
                <a:lnTo>
                  <a:pt x="94235" y="153923"/>
                </a:lnTo>
                <a:close/>
              </a:path>
              <a:path w="894714" h="229870">
                <a:moveTo>
                  <a:pt x="104141" y="144017"/>
                </a:moveTo>
                <a:lnTo>
                  <a:pt x="104141" y="113537"/>
                </a:lnTo>
                <a:lnTo>
                  <a:pt x="101093" y="108203"/>
                </a:lnTo>
                <a:lnTo>
                  <a:pt x="101093" y="149351"/>
                </a:lnTo>
                <a:lnTo>
                  <a:pt x="104141" y="144017"/>
                </a:lnTo>
                <a:close/>
              </a:path>
              <a:path w="894714" h="229870">
                <a:moveTo>
                  <a:pt x="107189" y="132587"/>
                </a:moveTo>
                <a:lnTo>
                  <a:pt x="107189" y="124205"/>
                </a:lnTo>
                <a:lnTo>
                  <a:pt x="106427" y="120395"/>
                </a:lnTo>
                <a:lnTo>
                  <a:pt x="105665" y="117347"/>
                </a:lnTo>
                <a:lnTo>
                  <a:pt x="104141" y="114299"/>
                </a:lnTo>
                <a:lnTo>
                  <a:pt x="104141" y="143255"/>
                </a:lnTo>
                <a:lnTo>
                  <a:pt x="105665" y="139445"/>
                </a:lnTo>
                <a:lnTo>
                  <a:pt x="106427" y="136397"/>
                </a:lnTo>
                <a:lnTo>
                  <a:pt x="107189" y="132587"/>
                </a:lnTo>
                <a:close/>
              </a:path>
              <a:path w="894714" h="229870">
                <a:moveTo>
                  <a:pt x="132335" y="166877"/>
                </a:moveTo>
                <a:lnTo>
                  <a:pt x="132335" y="153923"/>
                </a:lnTo>
                <a:lnTo>
                  <a:pt x="124677" y="153923"/>
                </a:lnTo>
                <a:lnTo>
                  <a:pt x="124318" y="166877"/>
                </a:lnTo>
                <a:lnTo>
                  <a:pt x="132335" y="166877"/>
                </a:lnTo>
                <a:close/>
              </a:path>
              <a:path w="894714" h="229870">
                <a:moveTo>
                  <a:pt x="138431" y="160781"/>
                </a:moveTo>
                <a:lnTo>
                  <a:pt x="138431" y="100583"/>
                </a:lnTo>
                <a:lnTo>
                  <a:pt x="136145" y="103631"/>
                </a:lnTo>
                <a:lnTo>
                  <a:pt x="126071" y="103631"/>
                </a:lnTo>
                <a:lnTo>
                  <a:pt x="124677" y="153923"/>
                </a:lnTo>
                <a:lnTo>
                  <a:pt x="132335" y="153923"/>
                </a:lnTo>
                <a:lnTo>
                  <a:pt x="132335" y="189223"/>
                </a:lnTo>
                <a:lnTo>
                  <a:pt x="132764" y="188464"/>
                </a:lnTo>
                <a:lnTo>
                  <a:pt x="136971" y="175230"/>
                </a:lnTo>
                <a:lnTo>
                  <a:pt x="138431" y="160781"/>
                </a:lnTo>
                <a:close/>
              </a:path>
              <a:path w="894714" h="229870">
                <a:moveTo>
                  <a:pt x="138431" y="100583"/>
                </a:moveTo>
                <a:lnTo>
                  <a:pt x="138431" y="97535"/>
                </a:lnTo>
                <a:lnTo>
                  <a:pt x="126239" y="97535"/>
                </a:lnTo>
                <a:lnTo>
                  <a:pt x="126071" y="103631"/>
                </a:lnTo>
                <a:lnTo>
                  <a:pt x="136145" y="103631"/>
                </a:lnTo>
                <a:lnTo>
                  <a:pt x="138431" y="100583"/>
                </a:lnTo>
                <a:close/>
              </a:path>
              <a:path w="894714" h="229870">
                <a:moveTo>
                  <a:pt x="138431" y="97535"/>
                </a:moveTo>
                <a:lnTo>
                  <a:pt x="138431" y="0"/>
                </a:lnTo>
                <a:lnTo>
                  <a:pt x="126239" y="0"/>
                </a:lnTo>
                <a:lnTo>
                  <a:pt x="126239" y="90677"/>
                </a:lnTo>
                <a:lnTo>
                  <a:pt x="132335" y="90677"/>
                </a:lnTo>
                <a:lnTo>
                  <a:pt x="132335" y="97535"/>
                </a:lnTo>
                <a:lnTo>
                  <a:pt x="138431" y="97535"/>
                </a:lnTo>
                <a:close/>
              </a:path>
              <a:path w="894714" h="229870">
                <a:moveTo>
                  <a:pt x="132335" y="97535"/>
                </a:moveTo>
                <a:lnTo>
                  <a:pt x="132335" y="90677"/>
                </a:lnTo>
                <a:lnTo>
                  <a:pt x="126239" y="97535"/>
                </a:lnTo>
                <a:lnTo>
                  <a:pt x="132335" y="97535"/>
                </a:lnTo>
              </a:path>
            </a:pathLst>
          </a:custGeom>
          <a:solidFill>
            <a:srgbClr val="080808">
              <a:alpha val="100000"/>
            </a:srgbClr>
          </a:solidFill>
          <a:ln>
            <a:noFill/>
          </a:ln>
        </p:spPr>
      </p:sp>
      <p:sp>
        <p:nvSpPr>
          <p:cNvPr id="1049174" name="object 64"/>
          <p:cNvSpPr/>
          <p:nvPr/>
        </p:nvSpPr>
        <p:spPr>
          <a:xfrm>
            <a:off x="1463675" y="4914900"/>
            <a:ext cx="9712325" cy="66675"/>
          </a:xfrm>
          <a:custGeom>
            <a:avLst/>
            <a:gdLst/>
            <a:ahLst/>
            <a:cxnLst/>
            <a:rect l="0" t="0" r="r" b="b"/>
            <a:pathLst>
              <a:path w="8518525" h="73660">
                <a:moveTo>
                  <a:pt x="0" y="0"/>
                </a:moveTo>
                <a:lnTo>
                  <a:pt x="0" y="73152"/>
                </a:lnTo>
                <a:lnTo>
                  <a:pt x="8518397" y="73151"/>
                </a:lnTo>
                <a:lnTo>
                  <a:pt x="8518397" y="0"/>
                </a:lnTo>
                <a:lnTo>
                  <a:pt x="0" y="0"/>
                </a:lnTo>
              </a:path>
            </a:pathLst>
          </a:custGeom>
          <a:solidFill>
            <a:srgbClr val="E6E6E6">
              <a:alpha val="100000"/>
            </a:srgbClr>
          </a:solidFill>
          <a:ln>
            <a:noFill/>
          </a:ln>
        </p:spPr>
      </p:sp>
      <p:sp>
        <p:nvSpPr>
          <p:cNvPr id="1049175" name="object 65"/>
          <p:cNvSpPr/>
          <p:nvPr/>
        </p:nvSpPr>
        <p:spPr>
          <a:xfrm>
            <a:off x="1455737" y="4908550"/>
            <a:ext cx="9726612" cy="71437"/>
          </a:xfrm>
          <a:custGeom>
            <a:avLst/>
            <a:gdLst/>
            <a:ahLst/>
            <a:cxnLst/>
            <a:rect l="0" t="0" r="r" b="b"/>
            <a:pathLst>
              <a:path w="8531860" h="79375">
                <a:moveTo>
                  <a:pt x="8531352" y="79248"/>
                </a:moveTo>
                <a:lnTo>
                  <a:pt x="8531352" y="0"/>
                </a:lnTo>
                <a:lnTo>
                  <a:pt x="0" y="0"/>
                </a:lnTo>
                <a:lnTo>
                  <a:pt x="0" y="79248"/>
                </a:lnTo>
                <a:lnTo>
                  <a:pt x="6858" y="79248"/>
                </a:lnTo>
                <a:lnTo>
                  <a:pt x="6858" y="12192"/>
                </a:lnTo>
                <a:lnTo>
                  <a:pt x="12953" y="6096"/>
                </a:lnTo>
                <a:lnTo>
                  <a:pt x="12953" y="12192"/>
                </a:lnTo>
                <a:lnTo>
                  <a:pt x="8518385" y="12191"/>
                </a:lnTo>
                <a:lnTo>
                  <a:pt x="8518385" y="6096"/>
                </a:lnTo>
                <a:lnTo>
                  <a:pt x="8525256" y="12191"/>
                </a:lnTo>
                <a:lnTo>
                  <a:pt x="8525256" y="79248"/>
                </a:lnTo>
                <a:lnTo>
                  <a:pt x="8531352" y="79248"/>
                </a:lnTo>
                <a:close/>
              </a:path>
              <a:path w="8531860" h="79375">
                <a:moveTo>
                  <a:pt x="12953" y="12192"/>
                </a:moveTo>
                <a:lnTo>
                  <a:pt x="12953" y="6096"/>
                </a:lnTo>
                <a:lnTo>
                  <a:pt x="6858" y="12192"/>
                </a:lnTo>
                <a:lnTo>
                  <a:pt x="12953" y="12192"/>
                </a:lnTo>
                <a:close/>
              </a:path>
              <a:path w="8531860" h="79375">
                <a:moveTo>
                  <a:pt x="12953" y="79248"/>
                </a:moveTo>
                <a:lnTo>
                  <a:pt x="12953" y="12192"/>
                </a:lnTo>
                <a:lnTo>
                  <a:pt x="6858" y="12192"/>
                </a:lnTo>
                <a:lnTo>
                  <a:pt x="6858" y="79248"/>
                </a:lnTo>
                <a:lnTo>
                  <a:pt x="12953" y="79248"/>
                </a:lnTo>
                <a:close/>
              </a:path>
              <a:path w="8531860" h="79375">
                <a:moveTo>
                  <a:pt x="8525256" y="12191"/>
                </a:moveTo>
                <a:lnTo>
                  <a:pt x="8518385" y="6096"/>
                </a:lnTo>
                <a:lnTo>
                  <a:pt x="8518385" y="12191"/>
                </a:lnTo>
                <a:lnTo>
                  <a:pt x="8525256" y="12191"/>
                </a:lnTo>
                <a:close/>
              </a:path>
              <a:path w="8531860" h="79375">
                <a:moveTo>
                  <a:pt x="8525256" y="79248"/>
                </a:moveTo>
                <a:lnTo>
                  <a:pt x="8525256" y="12191"/>
                </a:lnTo>
                <a:lnTo>
                  <a:pt x="8518385" y="12191"/>
                </a:lnTo>
                <a:lnTo>
                  <a:pt x="8518385" y="79248"/>
                </a:lnTo>
                <a:lnTo>
                  <a:pt x="8525256" y="79248"/>
                </a:lnTo>
              </a:path>
            </a:pathLst>
          </a:custGeom>
          <a:solidFill>
            <a:srgbClr val="0000FF">
              <a:alpha val="100000"/>
            </a:srgbClr>
          </a:solidFill>
          <a:ln>
            <a:noFill/>
          </a:ln>
        </p:spPr>
      </p:sp>
      <p:sp>
        <p:nvSpPr>
          <p:cNvPr id="1049176" name="object 66"/>
          <p:cNvSpPr/>
          <p:nvPr/>
        </p:nvSpPr>
        <p:spPr>
          <a:xfrm>
            <a:off x="2652712" y="4203700"/>
            <a:ext cx="3448050" cy="776287"/>
          </a:xfrm>
          <a:custGeom>
            <a:avLst/>
            <a:gdLst/>
            <a:ahLst/>
            <a:cxnLst/>
            <a:rect l="0" t="0" r="r" b="b"/>
            <a:pathLst>
              <a:path w="3023870" h="857250">
                <a:moveTo>
                  <a:pt x="3023616" y="278130"/>
                </a:moveTo>
                <a:lnTo>
                  <a:pt x="3023616" y="0"/>
                </a:lnTo>
                <a:lnTo>
                  <a:pt x="0" y="0"/>
                </a:lnTo>
                <a:lnTo>
                  <a:pt x="0" y="278130"/>
                </a:lnTo>
                <a:lnTo>
                  <a:pt x="1764030" y="278130"/>
                </a:lnTo>
                <a:lnTo>
                  <a:pt x="2035000" y="857250"/>
                </a:lnTo>
                <a:lnTo>
                  <a:pt x="2165782" y="857250"/>
                </a:lnTo>
                <a:lnTo>
                  <a:pt x="2519934" y="278130"/>
                </a:lnTo>
                <a:lnTo>
                  <a:pt x="3023616" y="278130"/>
                </a:lnTo>
              </a:path>
            </a:pathLst>
          </a:custGeom>
          <a:solidFill>
            <a:srgbClr val="FFFFFF">
              <a:alpha val="100000"/>
            </a:srgbClr>
          </a:solidFill>
          <a:ln>
            <a:noFill/>
          </a:ln>
        </p:spPr>
      </p:sp>
      <p:sp>
        <p:nvSpPr>
          <p:cNvPr id="1049177" name="object 67"/>
          <p:cNvSpPr/>
          <p:nvPr/>
        </p:nvSpPr>
        <p:spPr>
          <a:xfrm>
            <a:off x="2644775" y="4203700"/>
            <a:ext cx="3463925" cy="776287"/>
          </a:xfrm>
          <a:custGeom>
            <a:avLst/>
            <a:gdLst/>
            <a:ahLst/>
            <a:cxnLst/>
            <a:rect l="0" t="0" r="r" b="b"/>
            <a:pathLst>
              <a:path w="3037840" h="857250">
                <a:moveTo>
                  <a:pt x="12954" y="272034"/>
                </a:moveTo>
                <a:lnTo>
                  <a:pt x="12954" y="0"/>
                </a:lnTo>
                <a:lnTo>
                  <a:pt x="0" y="0"/>
                </a:lnTo>
                <a:lnTo>
                  <a:pt x="0" y="281940"/>
                </a:lnTo>
                <a:lnTo>
                  <a:pt x="3048" y="284988"/>
                </a:lnTo>
                <a:lnTo>
                  <a:pt x="6858" y="284988"/>
                </a:lnTo>
                <a:lnTo>
                  <a:pt x="6858" y="272034"/>
                </a:lnTo>
                <a:lnTo>
                  <a:pt x="12954" y="272034"/>
                </a:lnTo>
                <a:close/>
              </a:path>
              <a:path w="3037840" h="857250">
                <a:moveTo>
                  <a:pt x="2049191" y="857250"/>
                </a:moveTo>
                <a:lnTo>
                  <a:pt x="1776222" y="275844"/>
                </a:lnTo>
                <a:lnTo>
                  <a:pt x="1775460" y="273558"/>
                </a:lnTo>
                <a:lnTo>
                  <a:pt x="1773174" y="272034"/>
                </a:lnTo>
                <a:lnTo>
                  <a:pt x="6858" y="272034"/>
                </a:lnTo>
                <a:lnTo>
                  <a:pt x="12954" y="278130"/>
                </a:lnTo>
                <a:lnTo>
                  <a:pt x="12954" y="284988"/>
                </a:lnTo>
                <a:lnTo>
                  <a:pt x="1764792" y="284988"/>
                </a:lnTo>
                <a:lnTo>
                  <a:pt x="1764792" y="281178"/>
                </a:lnTo>
                <a:lnTo>
                  <a:pt x="1770888" y="284988"/>
                </a:lnTo>
                <a:lnTo>
                  <a:pt x="1770888" y="294162"/>
                </a:lnTo>
                <a:lnTo>
                  <a:pt x="2035257" y="857250"/>
                </a:lnTo>
                <a:lnTo>
                  <a:pt x="2049191" y="857250"/>
                </a:lnTo>
                <a:close/>
              </a:path>
              <a:path w="3037840" h="857250">
                <a:moveTo>
                  <a:pt x="12954" y="284988"/>
                </a:moveTo>
                <a:lnTo>
                  <a:pt x="12954" y="278130"/>
                </a:lnTo>
                <a:lnTo>
                  <a:pt x="6858" y="272034"/>
                </a:lnTo>
                <a:lnTo>
                  <a:pt x="6858" y="284988"/>
                </a:lnTo>
                <a:lnTo>
                  <a:pt x="12954" y="284988"/>
                </a:lnTo>
                <a:close/>
              </a:path>
              <a:path w="3037840" h="857250">
                <a:moveTo>
                  <a:pt x="1770888" y="284988"/>
                </a:moveTo>
                <a:lnTo>
                  <a:pt x="1764792" y="281178"/>
                </a:lnTo>
                <a:lnTo>
                  <a:pt x="1766580" y="284988"/>
                </a:lnTo>
                <a:lnTo>
                  <a:pt x="1770888" y="284988"/>
                </a:lnTo>
                <a:close/>
              </a:path>
              <a:path w="3037840" h="857250">
                <a:moveTo>
                  <a:pt x="1766580" y="284988"/>
                </a:moveTo>
                <a:lnTo>
                  <a:pt x="1764792" y="281178"/>
                </a:lnTo>
                <a:lnTo>
                  <a:pt x="1764792" y="284988"/>
                </a:lnTo>
                <a:lnTo>
                  <a:pt x="1766580" y="284988"/>
                </a:lnTo>
                <a:close/>
              </a:path>
              <a:path w="3037840" h="857250">
                <a:moveTo>
                  <a:pt x="1770888" y="294162"/>
                </a:moveTo>
                <a:lnTo>
                  <a:pt x="1770888" y="284988"/>
                </a:lnTo>
                <a:lnTo>
                  <a:pt x="1766580" y="284988"/>
                </a:lnTo>
                <a:lnTo>
                  <a:pt x="1770888" y="294162"/>
                </a:lnTo>
                <a:close/>
              </a:path>
              <a:path w="3037840" h="857250">
                <a:moveTo>
                  <a:pt x="3030474" y="272034"/>
                </a:moveTo>
                <a:lnTo>
                  <a:pt x="2524506" y="272034"/>
                </a:lnTo>
                <a:lnTo>
                  <a:pt x="2522220" y="272796"/>
                </a:lnTo>
                <a:lnTo>
                  <a:pt x="2521458" y="275082"/>
                </a:lnTo>
                <a:lnTo>
                  <a:pt x="2165054" y="857250"/>
                </a:lnTo>
                <a:lnTo>
                  <a:pt x="2179921" y="857250"/>
                </a:lnTo>
                <a:lnTo>
                  <a:pt x="2526792" y="290652"/>
                </a:lnTo>
                <a:lnTo>
                  <a:pt x="2526792" y="284988"/>
                </a:lnTo>
                <a:lnTo>
                  <a:pt x="2532126" y="281940"/>
                </a:lnTo>
                <a:lnTo>
                  <a:pt x="2532126" y="284988"/>
                </a:lnTo>
                <a:lnTo>
                  <a:pt x="3024378" y="284988"/>
                </a:lnTo>
                <a:lnTo>
                  <a:pt x="3024378" y="278130"/>
                </a:lnTo>
                <a:lnTo>
                  <a:pt x="3030474" y="272034"/>
                </a:lnTo>
                <a:close/>
              </a:path>
              <a:path w="3037840" h="857250">
                <a:moveTo>
                  <a:pt x="2532126" y="281940"/>
                </a:moveTo>
                <a:lnTo>
                  <a:pt x="2526792" y="284988"/>
                </a:lnTo>
                <a:lnTo>
                  <a:pt x="2530260" y="284988"/>
                </a:lnTo>
                <a:lnTo>
                  <a:pt x="2532126" y="281940"/>
                </a:lnTo>
                <a:close/>
              </a:path>
              <a:path w="3037840" h="857250">
                <a:moveTo>
                  <a:pt x="2530260" y="284988"/>
                </a:moveTo>
                <a:lnTo>
                  <a:pt x="2526792" y="284988"/>
                </a:lnTo>
                <a:lnTo>
                  <a:pt x="2526792" y="290652"/>
                </a:lnTo>
                <a:lnTo>
                  <a:pt x="2530260" y="284988"/>
                </a:lnTo>
                <a:close/>
              </a:path>
              <a:path w="3037840" h="857250">
                <a:moveTo>
                  <a:pt x="2532126" y="284988"/>
                </a:moveTo>
                <a:lnTo>
                  <a:pt x="2532126" y="281940"/>
                </a:lnTo>
                <a:lnTo>
                  <a:pt x="2530260" y="284988"/>
                </a:lnTo>
                <a:lnTo>
                  <a:pt x="2532126" y="284988"/>
                </a:lnTo>
                <a:close/>
              </a:path>
              <a:path w="3037840" h="857250">
                <a:moveTo>
                  <a:pt x="3037332" y="281940"/>
                </a:moveTo>
                <a:lnTo>
                  <a:pt x="3037332" y="0"/>
                </a:lnTo>
                <a:lnTo>
                  <a:pt x="3024378" y="0"/>
                </a:lnTo>
                <a:lnTo>
                  <a:pt x="3024378" y="272034"/>
                </a:lnTo>
                <a:lnTo>
                  <a:pt x="3030474" y="272034"/>
                </a:lnTo>
                <a:lnTo>
                  <a:pt x="3030474" y="284988"/>
                </a:lnTo>
                <a:lnTo>
                  <a:pt x="3034284" y="284988"/>
                </a:lnTo>
                <a:lnTo>
                  <a:pt x="3037332" y="281940"/>
                </a:lnTo>
                <a:close/>
              </a:path>
              <a:path w="3037840" h="857250">
                <a:moveTo>
                  <a:pt x="3030474" y="284988"/>
                </a:moveTo>
                <a:lnTo>
                  <a:pt x="3030474" y="272034"/>
                </a:lnTo>
                <a:lnTo>
                  <a:pt x="3024378" y="278130"/>
                </a:lnTo>
                <a:lnTo>
                  <a:pt x="3024378" y="284988"/>
                </a:lnTo>
                <a:lnTo>
                  <a:pt x="3030474" y="284988"/>
                </a:lnTo>
              </a:path>
            </a:pathLst>
          </a:custGeom>
          <a:solidFill>
            <a:srgbClr val="0000FF">
              <a:alpha val="100000"/>
            </a:srgbClr>
          </a:solidFill>
          <a:ln>
            <a:noFill/>
          </a:ln>
        </p:spPr>
      </p:sp>
      <p:sp>
        <p:nvSpPr>
          <p:cNvPr id="1049178" name="object 70"/>
          <p:cNvSpPr/>
          <p:nvPr/>
        </p:nvSpPr>
        <p:spPr>
          <a:xfrm>
            <a:off x="6254750" y="4203700"/>
            <a:ext cx="922337" cy="776287"/>
          </a:xfrm>
          <a:custGeom>
            <a:avLst/>
            <a:gdLst/>
            <a:ahLst/>
            <a:cxnLst/>
            <a:rect l="0" t="0" r="r" b="b"/>
            <a:pathLst>
              <a:path w="808354" h="857250">
                <a:moveTo>
                  <a:pt x="808119" y="0"/>
                </a:moveTo>
                <a:lnTo>
                  <a:pt x="306108" y="0"/>
                </a:lnTo>
                <a:lnTo>
                  <a:pt x="0" y="857250"/>
                </a:lnTo>
                <a:lnTo>
                  <a:pt x="49839" y="857250"/>
                </a:lnTo>
                <a:lnTo>
                  <a:pt x="808119" y="0"/>
                </a:lnTo>
              </a:path>
            </a:pathLst>
          </a:custGeom>
          <a:solidFill>
            <a:srgbClr val="FFFFFF">
              <a:alpha val="100000"/>
            </a:srgbClr>
          </a:solidFill>
          <a:ln>
            <a:noFill/>
          </a:ln>
        </p:spPr>
      </p:sp>
      <p:sp>
        <p:nvSpPr>
          <p:cNvPr id="1049179" name="object 71"/>
          <p:cNvSpPr/>
          <p:nvPr/>
        </p:nvSpPr>
        <p:spPr>
          <a:xfrm>
            <a:off x="6248400" y="4203700"/>
            <a:ext cx="938212" cy="776287"/>
          </a:xfrm>
          <a:custGeom>
            <a:avLst/>
            <a:gdLst/>
            <a:ahLst/>
            <a:cxnLst/>
            <a:rect l="0" t="0" r="r" b="b"/>
            <a:pathLst>
              <a:path w="823595" h="857250">
                <a:moveTo>
                  <a:pt x="319282" y="0"/>
                </a:moveTo>
                <a:lnTo>
                  <a:pt x="306344" y="0"/>
                </a:lnTo>
                <a:lnTo>
                  <a:pt x="0" y="857250"/>
                </a:lnTo>
                <a:lnTo>
                  <a:pt x="12806" y="857250"/>
                </a:lnTo>
                <a:lnTo>
                  <a:pt x="319282" y="0"/>
                </a:lnTo>
                <a:close/>
              </a:path>
              <a:path w="823595" h="857250">
                <a:moveTo>
                  <a:pt x="823350" y="0"/>
                </a:moveTo>
                <a:lnTo>
                  <a:pt x="806436" y="0"/>
                </a:lnTo>
                <a:lnTo>
                  <a:pt x="47788" y="857250"/>
                </a:lnTo>
                <a:lnTo>
                  <a:pt x="65070" y="857249"/>
                </a:lnTo>
                <a:lnTo>
                  <a:pt x="823350" y="0"/>
                </a:lnTo>
              </a:path>
            </a:pathLst>
          </a:custGeom>
          <a:solidFill>
            <a:srgbClr val="0000FF">
              <a:alpha val="100000"/>
            </a:srgbClr>
          </a:solidFill>
          <a:ln>
            <a:noFill/>
          </a:ln>
        </p:spPr>
      </p:sp>
      <p:sp>
        <p:nvSpPr>
          <p:cNvPr id="1049180" name="object 73"/>
          <p:cNvSpPr/>
          <p:nvPr/>
        </p:nvSpPr>
        <p:spPr>
          <a:xfrm>
            <a:off x="6746875" y="4203700"/>
            <a:ext cx="4489450" cy="776287"/>
          </a:xfrm>
          <a:custGeom>
            <a:avLst/>
            <a:gdLst/>
            <a:ahLst/>
            <a:cxnLst/>
            <a:rect l="0" t="0" r="r" b="b"/>
            <a:pathLst>
              <a:path w="3937000" h="857250">
                <a:moveTo>
                  <a:pt x="12192" y="655320"/>
                </a:moveTo>
                <a:lnTo>
                  <a:pt x="12192" y="0"/>
                </a:lnTo>
                <a:lnTo>
                  <a:pt x="0" y="0"/>
                </a:lnTo>
                <a:lnTo>
                  <a:pt x="0" y="665226"/>
                </a:lnTo>
                <a:lnTo>
                  <a:pt x="2286" y="668274"/>
                </a:lnTo>
                <a:lnTo>
                  <a:pt x="6095" y="668274"/>
                </a:lnTo>
                <a:lnTo>
                  <a:pt x="6096" y="655320"/>
                </a:lnTo>
                <a:lnTo>
                  <a:pt x="12192" y="655320"/>
                </a:lnTo>
                <a:close/>
              </a:path>
              <a:path w="3937000" h="857250">
                <a:moveTo>
                  <a:pt x="666750" y="662178"/>
                </a:moveTo>
                <a:lnTo>
                  <a:pt x="665988" y="659130"/>
                </a:lnTo>
                <a:lnTo>
                  <a:pt x="665226" y="656844"/>
                </a:lnTo>
                <a:lnTo>
                  <a:pt x="662940" y="655320"/>
                </a:lnTo>
                <a:lnTo>
                  <a:pt x="6096" y="655320"/>
                </a:lnTo>
                <a:lnTo>
                  <a:pt x="12192" y="661416"/>
                </a:lnTo>
                <a:lnTo>
                  <a:pt x="12192" y="668274"/>
                </a:lnTo>
                <a:lnTo>
                  <a:pt x="643479" y="668274"/>
                </a:lnTo>
                <a:lnTo>
                  <a:pt x="656082" y="656844"/>
                </a:lnTo>
                <a:lnTo>
                  <a:pt x="659892" y="668274"/>
                </a:lnTo>
                <a:lnTo>
                  <a:pt x="659892" y="670881"/>
                </a:lnTo>
                <a:lnTo>
                  <a:pt x="664464" y="666750"/>
                </a:lnTo>
                <a:lnTo>
                  <a:pt x="665988" y="664464"/>
                </a:lnTo>
                <a:lnTo>
                  <a:pt x="666750" y="662178"/>
                </a:lnTo>
                <a:close/>
              </a:path>
              <a:path w="3937000" h="857250">
                <a:moveTo>
                  <a:pt x="12192" y="668274"/>
                </a:moveTo>
                <a:lnTo>
                  <a:pt x="12192" y="661416"/>
                </a:lnTo>
                <a:lnTo>
                  <a:pt x="6096" y="655320"/>
                </a:lnTo>
                <a:lnTo>
                  <a:pt x="6095" y="668274"/>
                </a:lnTo>
                <a:lnTo>
                  <a:pt x="12192" y="668274"/>
                </a:lnTo>
                <a:close/>
              </a:path>
              <a:path w="3937000" h="857250">
                <a:moveTo>
                  <a:pt x="659892" y="670881"/>
                </a:moveTo>
                <a:lnTo>
                  <a:pt x="659892" y="668274"/>
                </a:lnTo>
                <a:lnTo>
                  <a:pt x="643479" y="668274"/>
                </a:lnTo>
                <a:lnTo>
                  <a:pt x="435121" y="857250"/>
                </a:lnTo>
                <a:lnTo>
                  <a:pt x="453653" y="857250"/>
                </a:lnTo>
                <a:lnTo>
                  <a:pt x="659892" y="670881"/>
                </a:lnTo>
                <a:close/>
              </a:path>
              <a:path w="3937000" h="857250">
                <a:moveTo>
                  <a:pt x="3930396" y="655320"/>
                </a:moveTo>
                <a:lnTo>
                  <a:pt x="1639824" y="655320"/>
                </a:lnTo>
                <a:lnTo>
                  <a:pt x="465227" y="857250"/>
                </a:lnTo>
                <a:lnTo>
                  <a:pt x="538823" y="857250"/>
                </a:lnTo>
                <a:lnTo>
                  <a:pt x="1641348" y="668404"/>
                </a:lnTo>
                <a:lnTo>
                  <a:pt x="1641348" y="668274"/>
                </a:lnTo>
                <a:lnTo>
                  <a:pt x="3923538" y="668274"/>
                </a:lnTo>
                <a:lnTo>
                  <a:pt x="3923538" y="661416"/>
                </a:lnTo>
                <a:lnTo>
                  <a:pt x="3930396" y="655320"/>
                </a:lnTo>
                <a:close/>
              </a:path>
              <a:path w="3937000" h="857250">
                <a:moveTo>
                  <a:pt x="659892" y="668274"/>
                </a:moveTo>
                <a:lnTo>
                  <a:pt x="656082" y="656844"/>
                </a:lnTo>
                <a:lnTo>
                  <a:pt x="643479" y="668274"/>
                </a:lnTo>
                <a:lnTo>
                  <a:pt x="659892" y="668274"/>
                </a:lnTo>
                <a:close/>
              </a:path>
              <a:path w="3937000" h="857250">
                <a:moveTo>
                  <a:pt x="1642110" y="668274"/>
                </a:moveTo>
                <a:lnTo>
                  <a:pt x="1641348" y="668274"/>
                </a:lnTo>
                <a:lnTo>
                  <a:pt x="1641348" y="668404"/>
                </a:lnTo>
                <a:lnTo>
                  <a:pt x="1642110" y="668274"/>
                </a:lnTo>
                <a:close/>
              </a:path>
              <a:path w="3937000" h="857250">
                <a:moveTo>
                  <a:pt x="3936491" y="665226"/>
                </a:moveTo>
                <a:lnTo>
                  <a:pt x="3936491" y="0"/>
                </a:lnTo>
                <a:lnTo>
                  <a:pt x="3923538" y="0"/>
                </a:lnTo>
                <a:lnTo>
                  <a:pt x="3923538" y="655320"/>
                </a:lnTo>
                <a:lnTo>
                  <a:pt x="3930396" y="655320"/>
                </a:lnTo>
                <a:lnTo>
                  <a:pt x="3930396" y="668274"/>
                </a:lnTo>
                <a:lnTo>
                  <a:pt x="3933444" y="668274"/>
                </a:lnTo>
                <a:lnTo>
                  <a:pt x="3936491" y="665226"/>
                </a:lnTo>
                <a:close/>
              </a:path>
              <a:path w="3937000" h="857250">
                <a:moveTo>
                  <a:pt x="3930396" y="668274"/>
                </a:moveTo>
                <a:lnTo>
                  <a:pt x="3930396" y="655320"/>
                </a:lnTo>
                <a:lnTo>
                  <a:pt x="3923538" y="661416"/>
                </a:lnTo>
                <a:lnTo>
                  <a:pt x="3923538" y="668274"/>
                </a:lnTo>
                <a:lnTo>
                  <a:pt x="3930396" y="668274"/>
                </a:lnTo>
              </a:path>
            </a:pathLst>
          </a:custGeom>
          <a:solidFill>
            <a:srgbClr val="0000FF">
              <a:alpha val="100000"/>
            </a:srgbClr>
          </a:solidFill>
          <a:ln>
            <a:noFill/>
          </a:ln>
        </p:spPr>
      </p:sp>
      <p:sp>
        <p:nvSpPr>
          <p:cNvPr id="1049181" name="object 74"/>
          <p:cNvSpPr/>
          <p:nvPr/>
        </p:nvSpPr>
        <p:spPr>
          <a:xfrm>
            <a:off x="882650" y="4979987"/>
            <a:ext cx="10426700" cy="777875"/>
          </a:xfrm>
          <a:prstGeom prst="rect">
            <a:avLst/>
          </a:prstGeom>
          <a:blipFill rotWithShape="1">
            <a:blip r:embed="rId11">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9182" name="object 75"/>
          <p:cNvSpPr/>
          <p:nvPr/>
        </p:nvSpPr>
        <p:spPr>
          <a:xfrm>
            <a:off x="1463675" y="4979987"/>
            <a:ext cx="9712325" cy="777875"/>
          </a:xfrm>
          <a:custGeom>
            <a:avLst/>
            <a:gdLst/>
            <a:ahLst/>
            <a:cxnLst/>
            <a:rect l="0" t="0" r="r" b="b"/>
            <a:pathLst>
              <a:path w="8518525" h="858520">
                <a:moveTo>
                  <a:pt x="0" y="0"/>
                </a:moveTo>
                <a:lnTo>
                  <a:pt x="0" y="858012"/>
                </a:lnTo>
                <a:lnTo>
                  <a:pt x="8518397" y="858012"/>
                </a:lnTo>
                <a:lnTo>
                  <a:pt x="8518397" y="0"/>
                </a:lnTo>
                <a:lnTo>
                  <a:pt x="0" y="0"/>
                </a:lnTo>
              </a:path>
            </a:pathLst>
          </a:custGeom>
          <a:solidFill>
            <a:srgbClr val="E6E6E6">
              <a:alpha val="100000"/>
            </a:srgbClr>
          </a:solidFill>
          <a:ln>
            <a:noFill/>
          </a:ln>
        </p:spPr>
      </p:sp>
      <p:sp>
        <p:nvSpPr>
          <p:cNvPr id="1049183" name="object 76"/>
          <p:cNvSpPr/>
          <p:nvPr/>
        </p:nvSpPr>
        <p:spPr>
          <a:xfrm>
            <a:off x="1462087" y="4979987"/>
            <a:ext cx="0" cy="777875"/>
          </a:xfrm>
          <a:custGeom>
            <a:avLst/>
            <a:gdLst/>
            <a:ahLst/>
            <a:cxnLst/>
            <a:rect l="0" t="0" r="r" b="b"/>
            <a:pathLst>
              <a:path h="857250">
                <a:moveTo>
                  <a:pt x="0" y="0"/>
                </a:moveTo>
                <a:lnTo>
                  <a:pt x="0" y="857250"/>
                </a:lnTo>
              </a:path>
            </a:pathLst>
          </a:custGeom>
          <a:noFill/>
          <a:ln w="14223" cap="flat" cmpd="sng">
            <a:solidFill>
              <a:srgbClr val="0000FF">
                <a:alpha val="100000"/>
              </a:srgbClr>
            </a:solidFill>
            <a:prstDash val="solid"/>
            <a:round/>
          </a:ln>
        </p:spPr>
      </p:sp>
      <p:sp>
        <p:nvSpPr>
          <p:cNvPr id="1049184" name="object 77"/>
          <p:cNvSpPr/>
          <p:nvPr/>
        </p:nvSpPr>
        <p:spPr>
          <a:xfrm>
            <a:off x="11174412" y="4979987"/>
            <a:ext cx="0" cy="777875"/>
          </a:xfrm>
          <a:custGeom>
            <a:avLst/>
            <a:gdLst/>
            <a:ahLst/>
            <a:cxnLst/>
            <a:rect l="0" t="0" r="r" b="b"/>
            <a:pathLst>
              <a:path h="857250">
                <a:moveTo>
                  <a:pt x="0" y="0"/>
                </a:moveTo>
                <a:lnTo>
                  <a:pt x="0" y="857250"/>
                </a:lnTo>
              </a:path>
            </a:pathLst>
          </a:custGeom>
          <a:noFill/>
          <a:ln w="14236" cap="flat" cmpd="sng">
            <a:solidFill>
              <a:srgbClr val="0000FF">
                <a:alpha val="100000"/>
              </a:srgbClr>
            </a:solidFill>
            <a:prstDash val="solid"/>
            <a:round/>
          </a:ln>
        </p:spPr>
      </p:sp>
      <p:sp>
        <p:nvSpPr>
          <p:cNvPr id="1049185" name="object 78"/>
          <p:cNvSpPr/>
          <p:nvPr/>
        </p:nvSpPr>
        <p:spPr>
          <a:xfrm>
            <a:off x="4973637" y="4979987"/>
            <a:ext cx="149225" cy="111125"/>
          </a:xfrm>
          <a:custGeom>
            <a:avLst/>
            <a:gdLst/>
            <a:ahLst/>
            <a:cxnLst/>
            <a:rect l="0" t="0" r="r" b="b"/>
            <a:pathLst>
              <a:path w="130810" h="121285">
                <a:moveTo>
                  <a:pt x="130782" y="0"/>
                </a:moveTo>
                <a:lnTo>
                  <a:pt x="0" y="0"/>
                </a:lnTo>
                <a:lnTo>
                  <a:pt x="56689" y="121158"/>
                </a:lnTo>
                <a:lnTo>
                  <a:pt x="130782" y="0"/>
                </a:lnTo>
              </a:path>
            </a:pathLst>
          </a:custGeom>
          <a:solidFill>
            <a:srgbClr val="FFFFFF">
              <a:alpha val="100000"/>
            </a:srgbClr>
          </a:solidFill>
          <a:ln>
            <a:noFill/>
          </a:ln>
        </p:spPr>
      </p:sp>
      <p:sp>
        <p:nvSpPr>
          <p:cNvPr id="1049186" name="object 79"/>
          <p:cNvSpPr/>
          <p:nvPr/>
        </p:nvSpPr>
        <p:spPr>
          <a:xfrm>
            <a:off x="4965700" y="4979987"/>
            <a:ext cx="165100" cy="115887"/>
          </a:xfrm>
          <a:custGeom>
            <a:avLst/>
            <a:gdLst/>
            <a:ahLst/>
            <a:cxnLst/>
            <a:rect l="0" t="0" r="r" b="b"/>
            <a:pathLst>
              <a:path w="144779" h="127635">
                <a:moveTo>
                  <a:pt x="64223" y="107112"/>
                </a:moveTo>
                <a:lnTo>
                  <a:pt x="13934" y="0"/>
                </a:lnTo>
                <a:lnTo>
                  <a:pt x="0" y="0"/>
                </a:lnTo>
                <a:lnTo>
                  <a:pt x="57956" y="123444"/>
                </a:lnTo>
                <a:lnTo>
                  <a:pt x="57956" y="117348"/>
                </a:lnTo>
                <a:lnTo>
                  <a:pt x="64223" y="107112"/>
                </a:lnTo>
                <a:close/>
              </a:path>
              <a:path w="144779" h="127635">
                <a:moveTo>
                  <a:pt x="69386" y="118110"/>
                </a:moveTo>
                <a:lnTo>
                  <a:pt x="64223" y="107112"/>
                </a:lnTo>
                <a:lnTo>
                  <a:pt x="57956" y="117348"/>
                </a:lnTo>
                <a:lnTo>
                  <a:pt x="69386" y="118110"/>
                </a:lnTo>
                <a:close/>
              </a:path>
              <a:path w="144779" h="127635">
                <a:moveTo>
                  <a:pt x="69386" y="122961"/>
                </a:moveTo>
                <a:lnTo>
                  <a:pt x="69386" y="118110"/>
                </a:lnTo>
                <a:lnTo>
                  <a:pt x="57956" y="117348"/>
                </a:lnTo>
                <a:lnTo>
                  <a:pt x="57956" y="123444"/>
                </a:lnTo>
                <a:lnTo>
                  <a:pt x="58718" y="125730"/>
                </a:lnTo>
                <a:lnTo>
                  <a:pt x="61004" y="127254"/>
                </a:lnTo>
                <a:lnTo>
                  <a:pt x="65576" y="127254"/>
                </a:lnTo>
                <a:lnTo>
                  <a:pt x="67862" y="126492"/>
                </a:lnTo>
                <a:lnTo>
                  <a:pt x="68624" y="124206"/>
                </a:lnTo>
                <a:lnTo>
                  <a:pt x="69386" y="122961"/>
                </a:lnTo>
                <a:close/>
              </a:path>
              <a:path w="144779" h="127635">
                <a:moveTo>
                  <a:pt x="144663" y="0"/>
                </a:moveTo>
                <a:lnTo>
                  <a:pt x="129797" y="0"/>
                </a:lnTo>
                <a:lnTo>
                  <a:pt x="64223" y="107112"/>
                </a:lnTo>
                <a:lnTo>
                  <a:pt x="69386" y="118110"/>
                </a:lnTo>
                <a:lnTo>
                  <a:pt x="69386" y="122961"/>
                </a:lnTo>
                <a:lnTo>
                  <a:pt x="144663" y="0"/>
                </a:lnTo>
              </a:path>
            </a:pathLst>
          </a:custGeom>
          <a:solidFill>
            <a:srgbClr val="0000FF">
              <a:alpha val="100000"/>
            </a:srgbClr>
          </a:solidFill>
          <a:ln>
            <a:noFill/>
          </a:ln>
        </p:spPr>
      </p:sp>
      <p:sp>
        <p:nvSpPr>
          <p:cNvPr id="1049187" name="object 80"/>
          <p:cNvSpPr/>
          <p:nvPr/>
        </p:nvSpPr>
        <p:spPr>
          <a:xfrm>
            <a:off x="6216650" y="4979987"/>
            <a:ext cx="95250" cy="85725"/>
          </a:xfrm>
          <a:custGeom>
            <a:avLst/>
            <a:gdLst/>
            <a:ahLst/>
            <a:cxnLst/>
            <a:rect l="0" t="0" r="r" b="b"/>
            <a:pathLst>
              <a:path w="83820" h="94614">
                <a:moveTo>
                  <a:pt x="83579" y="0"/>
                </a:moveTo>
                <a:lnTo>
                  <a:pt x="33739" y="0"/>
                </a:lnTo>
                <a:lnTo>
                  <a:pt x="0" y="94487"/>
                </a:lnTo>
                <a:lnTo>
                  <a:pt x="83579" y="0"/>
                </a:lnTo>
              </a:path>
            </a:pathLst>
          </a:custGeom>
          <a:solidFill>
            <a:srgbClr val="FFFFFF">
              <a:alpha val="100000"/>
            </a:srgbClr>
          </a:solidFill>
          <a:ln>
            <a:noFill/>
          </a:ln>
        </p:spPr>
      </p:sp>
      <p:sp>
        <p:nvSpPr>
          <p:cNvPr id="1049188" name="object 81"/>
          <p:cNvSpPr/>
          <p:nvPr/>
        </p:nvSpPr>
        <p:spPr>
          <a:xfrm>
            <a:off x="6208712" y="4979987"/>
            <a:ext cx="114300" cy="93662"/>
          </a:xfrm>
          <a:custGeom>
            <a:avLst/>
            <a:gdLst/>
            <a:ahLst/>
            <a:cxnLst/>
            <a:rect l="0" t="0" r="r" b="b"/>
            <a:pathLst>
              <a:path w="100329" h="102235">
                <a:moveTo>
                  <a:pt x="99815" y="0"/>
                </a:moveTo>
                <a:lnTo>
                  <a:pt x="82534" y="0"/>
                </a:lnTo>
                <a:lnTo>
                  <a:pt x="23841" y="66321"/>
                </a:lnTo>
                <a:lnTo>
                  <a:pt x="12953" y="96773"/>
                </a:lnTo>
                <a:lnTo>
                  <a:pt x="2331" y="90704"/>
                </a:lnTo>
                <a:lnTo>
                  <a:pt x="1523" y="92963"/>
                </a:lnTo>
                <a:lnTo>
                  <a:pt x="0" y="95249"/>
                </a:lnTo>
                <a:lnTo>
                  <a:pt x="1523" y="98297"/>
                </a:lnTo>
                <a:lnTo>
                  <a:pt x="3809" y="100583"/>
                </a:lnTo>
                <a:lnTo>
                  <a:pt x="6857" y="102107"/>
                </a:lnTo>
                <a:lnTo>
                  <a:pt x="9905" y="101345"/>
                </a:lnTo>
                <a:lnTo>
                  <a:pt x="12191" y="99059"/>
                </a:lnTo>
                <a:lnTo>
                  <a:pt x="99815" y="0"/>
                </a:lnTo>
                <a:close/>
              </a:path>
              <a:path w="100329" h="102235">
                <a:moveTo>
                  <a:pt x="2378" y="90573"/>
                </a:moveTo>
                <a:lnTo>
                  <a:pt x="2331" y="90704"/>
                </a:lnTo>
                <a:lnTo>
                  <a:pt x="2378" y="90573"/>
                </a:lnTo>
                <a:close/>
              </a:path>
              <a:path w="100329" h="102235">
                <a:moveTo>
                  <a:pt x="23841" y="66321"/>
                </a:moveTo>
                <a:lnTo>
                  <a:pt x="2378" y="90573"/>
                </a:lnTo>
                <a:lnTo>
                  <a:pt x="2331" y="90704"/>
                </a:lnTo>
                <a:lnTo>
                  <a:pt x="12953" y="96773"/>
                </a:lnTo>
                <a:lnTo>
                  <a:pt x="23841" y="66321"/>
                </a:lnTo>
                <a:close/>
              </a:path>
              <a:path w="100329" h="102235">
                <a:moveTo>
                  <a:pt x="47551" y="0"/>
                </a:moveTo>
                <a:lnTo>
                  <a:pt x="34745" y="0"/>
                </a:lnTo>
                <a:lnTo>
                  <a:pt x="2378" y="90573"/>
                </a:lnTo>
                <a:lnTo>
                  <a:pt x="23841" y="66321"/>
                </a:lnTo>
                <a:lnTo>
                  <a:pt x="47551" y="0"/>
                </a:lnTo>
              </a:path>
            </a:pathLst>
          </a:custGeom>
          <a:solidFill>
            <a:srgbClr val="0000FF">
              <a:alpha val="100000"/>
            </a:srgbClr>
          </a:solidFill>
          <a:ln>
            <a:noFill/>
          </a:ln>
        </p:spPr>
      </p:sp>
      <p:sp>
        <p:nvSpPr>
          <p:cNvPr id="1049189" name="object 82"/>
          <p:cNvSpPr/>
          <p:nvPr/>
        </p:nvSpPr>
        <p:spPr>
          <a:xfrm>
            <a:off x="7239000" y="4979987"/>
            <a:ext cx="80962" cy="12700"/>
          </a:xfrm>
          <a:custGeom>
            <a:avLst/>
            <a:gdLst/>
            <a:ahLst/>
            <a:cxnLst/>
            <a:rect l="0" t="0" r="r" b="b"/>
            <a:pathLst>
              <a:path w="71120" h="12700">
                <a:moveTo>
                  <a:pt x="70919" y="0"/>
                </a:moveTo>
                <a:lnTo>
                  <a:pt x="13397" y="0"/>
                </a:lnTo>
                <a:lnTo>
                  <a:pt x="0" y="12192"/>
                </a:lnTo>
                <a:lnTo>
                  <a:pt x="70919" y="0"/>
                </a:lnTo>
              </a:path>
            </a:pathLst>
          </a:custGeom>
          <a:solidFill>
            <a:srgbClr val="FFFFFF">
              <a:alpha val="100000"/>
            </a:srgbClr>
          </a:solidFill>
          <a:ln>
            <a:noFill/>
          </a:ln>
        </p:spPr>
      </p:sp>
      <p:sp>
        <p:nvSpPr>
          <p:cNvPr id="1049190" name="object 83"/>
          <p:cNvSpPr/>
          <p:nvPr/>
        </p:nvSpPr>
        <p:spPr>
          <a:xfrm>
            <a:off x="7231062" y="4979987"/>
            <a:ext cx="130175" cy="17462"/>
          </a:xfrm>
          <a:custGeom>
            <a:avLst/>
            <a:gdLst/>
            <a:ahLst/>
            <a:cxnLst/>
            <a:rect l="0" t="0" r="r" b="b"/>
            <a:pathLst>
              <a:path w="114935" h="19050">
                <a:moveTo>
                  <a:pt x="29219" y="0"/>
                </a:moveTo>
                <a:lnTo>
                  <a:pt x="10667" y="17"/>
                </a:lnTo>
                <a:lnTo>
                  <a:pt x="2285" y="7620"/>
                </a:lnTo>
                <a:lnTo>
                  <a:pt x="0" y="9144"/>
                </a:lnTo>
                <a:lnTo>
                  <a:pt x="0" y="12192"/>
                </a:lnTo>
                <a:lnTo>
                  <a:pt x="761" y="15240"/>
                </a:lnTo>
                <a:lnTo>
                  <a:pt x="2285" y="17526"/>
                </a:lnTo>
                <a:lnTo>
                  <a:pt x="4571" y="19050"/>
                </a:lnTo>
                <a:lnTo>
                  <a:pt x="5333" y="18859"/>
                </a:lnTo>
                <a:lnTo>
                  <a:pt x="5333" y="6096"/>
                </a:lnTo>
                <a:lnTo>
                  <a:pt x="26500" y="2457"/>
                </a:lnTo>
                <a:lnTo>
                  <a:pt x="29219" y="0"/>
                </a:lnTo>
                <a:close/>
              </a:path>
              <a:path w="114935" h="19050">
                <a:moveTo>
                  <a:pt x="26500" y="2457"/>
                </a:moveTo>
                <a:lnTo>
                  <a:pt x="5333" y="6096"/>
                </a:lnTo>
                <a:lnTo>
                  <a:pt x="10667" y="16764"/>
                </a:lnTo>
                <a:lnTo>
                  <a:pt x="26500" y="2457"/>
                </a:lnTo>
                <a:close/>
              </a:path>
              <a:path w="114935" h="19050">
                <a:moveTo>
                  <a:pt x="114389" y="0"/>
                </a:moveTo>
                <a:lnTo>
                  <a:pt x="40793" y="0"/>
                </a:lnTo>
                <a:lnTo>
                  <a:pt x="26500" y="2457"/>
                </a:lnTo>
                <a:lnTo>
                  <a:pt x="10667" y="16764"/>
                </a:lnTo>
                <a:lnTo>
                  <a:pt x="5333" y="6096"/>
                </a:lnTo>
                <a:lnTo>
                  <a:pt x="5333" y="18859"/>
                </a:lnTo>
                <a:lnTo>
                  <a:pt x="7619" y="18288"/>
                </a:lnTo>
                <a:lnTo>
                  <a:pt x="114389" y="0"/>
                </a:lnTo>
              </a:path>
            </a:pathLst>
          </a:custGeom>
          <a:solidFill>
            <a:srgbClr val="0000FF">
              <a:alpha val="100000"/>
            </a:srgbClr>
          </a:solidFill>
          <a:ln>
            <a:noFill/>
          </a:ln>
        </p:spPr>
      </p:sp>
      <p:sp>
        <p:nvSpPr>
          <p:cNvPr id="1049191" name="object 84"/>
          <p:cNvSpPr/>
          <p:nvPr/>
        </p:nvSpPr>
        <p:spPr>
          <a:xfrm>
            <a:off x="882650" y="5757862"/>
            <a:ext cx="10426700" cy="777875"/>
          </a:xfrm>
          <a:prstGeom prst="rect">
            <a:avLst/>
          </a:prstGeom>
          <a:blipFill rotWithShape="1">
            <a:blip r:embed="rId12">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9192" name="object 85"/>
          <p:cNvSpPr/>
          <p:nvPr/>
        </p:nvSpPr>
        <p:spPr>
          <a:xfrm>
            <a:off x="1463675" y="5757862"/>
            <a:ext cx="9712325" cy="409575"/>
          </a:xfrm>
          <a:custGeom>
            <a:avLst/>
            <a:gdLst/>
            <a:ahLst/>
            <a:cxnLst/>
            <a:rect l="0" t="0" r="r" b="b"/>
            <a:pathLst>
              <a:path w="8518525" h="452754">
                <a:moveTo>
                  <a:pt x="0" y="0"/>
                </a:moveTo>
                <a:lnTo>
                  <a:pt x="0" y="452628"/>
                </a:lnTo>
                <a:lnTo>
                  <a:pt x="8518397" y="452628"/>
                </a:lnTo>
                <a:lnTo>
                  <a:pt x="8518397" y="0"/>
                </a:lnTo>
                <a:lnTo>
                  <a:pt x="0" y="0"/>
                </a:lnTo>
              </a:path>
            </a:pathLst>
          </a:custGeom>
          <a:solidFill>
            <a:srgbClr val="E6E6E6">
              <a:alpha val="100000"/>
            </a:srgbClr>
          </a:solidFill>
          <a:ln>
            <a:noFill/>
          </a:ln>
        </p:spPr>
      </p:sp>
      <p:sp>
        <p:nvSpPr>
          <p:cNvPr id="1049193" name="object 86"/>
          <p:cNvSpPr/>
          <p:nvPr/>
        </p:nvSpPr>
        <p:spPr>
          <a:xfrm>
            <a:off x="1455737" y="5757862"/>
            <a:ext cx="9726612" cy="415925"/>
          </a:xfrm>
          <a:custGeom>
            <a:avLst/>
            <a:gdLst/>
            <a:ahLst/>
            <a:cxnLst/>
            <a:rect l="0" t="0" r="r" b="b"/>
            <a:pathLst>
              <a:path w="8531860" h="459104">
                <a:moveTo>
                  <a:pt x="12953" y="445770"/>
                </a:moveTo>
                <a:lnTo>
                  <a:pt x="12953" y="0"/>
                </a:lnTo>
                <a:lnTo>
                  <a:pt x="0" y="0"/>
                </a:lnTo>
                <a:lnTo>
                  <a:pt x="0" y="458724"/>
                </a:lnTo>
                <a:lnTo>
                  <a:pt x="6857" y="458724"/>
                </a:lnTo>
                <a:lnTo>
                  <a:pt x="6858" y="445770"/>
                </a:lnTo>
                <a:lnTo>
                  <a:pt x="12953" y="445770"/>
                </a:lnTo>
                <a:close/>
              </a:path>
              <a:path w="8531860" h="459104">
                <a:moveTo>
                  <a:pt x="8525256" y="445770"/>
                </a:moveTo>
                <a:lnTo>
                  <a:pt x="6858" y="445770"/>
                </a:lnTo>
                <a:lnTo>
                  <a:pt x="12953" y="451865"/>
                </a:lnTo>
                <a:lnTo>
                  <a:pt x="12953" y="458724"/>
                </a:lnTo>
                <a:lnTo>
                  <a:pt x="8518385" y="458724"/>
                </a:lnTo>
                <a:lnTo>
                  <a:pt x="8518385" y="451865"/>
                </a:lnTo>
                <a:lnTo>
                  <a:pt x="8525256" y="445770"/>
                </a:lnTo>
                <a:close/>
              </a:path>
              <a:path w="8531860" h="459104">
                <a:moveTo>
                  <a:pt x="12953" y="458724"/>
                </a:moveTo>
                <a:lnTo>
                  <a:pt x="12953" y="451865"/>
                </a:lnTo>
                <a:lnTo>
                  <a:pt x="6858" y="445770"/>
                </a:lnTo>
                <a:lnTo>
                  <a:pt x="6857" y="458724"/>
                </a:lnTo>
                <a:lnTo>
                  <a:pt x="12953" y="458724"/>
                </a:lnTo>
                <a:close/>
              </a:path>
              <a:path w="8531860" h="459104">
                <a:moveTo>
                  <a:pt x="8531352" y="458724"/>
                </a:moveTo>
                <a:lnTo>
                  <a:pt x="8531352" y="0"/>
                </a:lnTo>
                <a:lnTo>
                  <a:pt x="8518385" y="0"/>
                </a:lnTo>
                <a:lnTo>
                  <a:pt x="8518385" y="445770"/>
                </a:lnTo>
                <a:lnTo>
                  <a:pt x="8525256" y="445770"/>
                </a:lnTo>
                <a:lnTo>
                  <a:pt x="8525256" y="458724"/>
                </a:lnTo>
                <a:lnTo>
                  <a:pt x="8531352" y="458724"/>
                </a:lnTo>
                <a:close/>
              </a:path>
              <a:path w="8531860" h="459104">
                <a:moveTo>
                  <a:pt x="8525256" y="458724"/>
                </a:moveTo>
                <a:lnTo>
                  <a:pt x="8525256" y="445770"/>
                </a:lnTo>
                <a:lnTo>
                  <a:pt x="8518385" y="451865"/>
                </a:lnTo>
                <a:lnTo>
                  <a:pt x="8518385" y="458724"/>
                </a:lnTo>
                <a:lnTo>
                  <a:pt x="8525256" y="458724"/>
                </a:lnTo>
              </a:path>
            </a:pathLst>
          </a:custGeom>
          <a:solidFill>
            <a:srgbClr val="0000FF">
              <a:alpha val="100000"/>
            </a:srgbClr>
          </a:solidFill>
          <a:ln>
            <a:noFill/>
          </a:ln>
        </p:spPr>
      </p:sp>
      <p:sp>
        <p:nvSpPr>
          <p:cNvPr id="1049194" name="object 87"/>
          <p:cNvSpPr txBox="1"/>
          <p:nvPr/>
        </p:nvSpPr>
        <p:spPr>
          <a:xfrm>
            <a:off x="1552575" y="4368800"/>
            <a:ext cx="9569450" cy="1754187"/>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614487" lvl="0" indent="0"/>
            <a:r>
              <a:rPr lang="zh-CN" altLang="en-US" sz="1800">
                <a:solidFill>
                  <a:srgbClr val="0000FF"/>
                </a:solidFill>
                <a:latin typeface="宋体" pitchFamily="2" charset="-122"/>
                <a:ea typeface="宋体" pitchFamily="2" charset="-122"/>
              </a:rPr>
              <a:t>（引自</a:t>
            </a:r>
            <a:r>
              <a:rPr lang="zh-CN" altLang="zh-CN" sz="1800">
                <a:solidFill>
                  <a:srgbClr val="0000FF"/>
                </a:solidFill>
                <a:latin typeface="宋体" pitchFamily="2" charset="-122"/>
                <a:ea typeface="宋体" pitchFamily="2" charset="-122"/>
              </a:rPr>
              <a:t>《</a:t>
            </a:r>
            <a:r>
              <a:rPr lang="zh-CN" altLang="en-US" sz="1800">
                <a:solidFill>
                  <a:srgbClr val="0000FF"/>
                </a:solidFill>
                <a:latin typeface="宋体" pitchFamily="2" charset="-122"/>
                <a:ea typeface="宋体" pitchFamily="2" charset="-122"/>
              </a:rPr>
              <a:t>计算机科学技术百科全</a:t>
            </a:r>
            <a:r>
              <a:rPr lang="zh-CN" altLang="en-US" sz="3600" baseline="7000">
                <a:solidFill>
                  <a:srgbClr val="070707"/>
                </a:solidFill>
                <a:latin typeface="楷体" pitchFamily="49" charset="-122"/>
                <a:ea typeface="楷体" pitchFamily="49" charset="-122"/>
              </a:rPr>
              <a:t>发</a:t>
            </a:r>
            <a:r>
              <a:rPr lang="zh-CN" altLang="en-US" sz="1800">
                <a:solidFill>
                  <a:srgbClr val="0000FF"/>
                </a:solidFill>
                <a:latin typeface="宋体" pitchFamily="2" charset="-122"/>
                <a:ea typeface="宋体" pitchFamily="2" charset="-122"/>
              </a:rPr>
              <a:t>书</a:t>
            </a:r>
            <a:r>
              <a:rPr lang="zh-CN" altLang="en-US" sz="3600" baseline="7000">
                <a:solidFill>
                  <a:srgbClr val="070707"/>
                </a:solidFill>
                <a:latin typeface="楷体" pitchFamily="49" charset="-122"/>
                <a:ea typeface="楷体" pitchFamily="49" charset="-122"/>
              </a:rPr>
              <a:t>过</a:t>
            </a:r>
            <a:r>
              <a:rPr lang="zh-CN" altLang="zh-CN" sz="1800">
                <a:solidFill>
                  <a:srgbClr val="0000FF"/>
                </a:solidFill>
                <a:latin typeface="宋体" pitchFamily="2" charset="-122"/>
                <a:ea typeface="宋体" pitchFamily="2" charset="-122"/>
              </a:rPr>
              <a:t>》</a:t>
            </a:r>
            <a:r>
              <a:rPr lang="zh-CN" altLang="en-US" sz="3600" baseline="7000">
                <a:solidFill>
                  <a:srgbClr val="070707"/>
                </a:solidFill>
                <a:latin typeface="楷体" pitchFamily="49" charset="-122"/>
                <a:ea typeface="楷体" pitchFamily="49" charset="-122"/>
              </a:rPr>
              <a:t>程</a:t>
            </a:r>
            <a:r>
              <a:rPr lang="zh-CN" altLang="en-US" sz="1800">
                <a:solidFill>
                  <a:srgbClr val="0000FF"/>
                </a:solidFill>
                <a:latin typeface="宋体" pitchFamily="2" charset="-122"/>
                <a:ea typeface="宋体" pitchFamily="2" charset="-122"/>
              </a:rPr>
              <a:t>，清</a:t>
            </a:r>
            <a:r>
              <a:rPr lang="zh-CN" altLang="en-US" sz="3600" baseline="7000">
                <a:solidFill>
                  <a:srgbClr val="070707"/>
                </a:solidFill>
                <a:latin typeface="楷体" pitchFamily="49" charset="-122"/>
                <a:ea typeface="楷体" pitchFamily="49" charset="-122"/>
              </a:rPr>
              <a:t>中</a:t>
            </a:r>
            <a:r>
              <a:rPr lang="zh-CN" altLang="en-US" sz="1800">
                <a:solidFill>
                  <a:srgbClr val="0000FF"/>
                </a:solidFill>
                <a:latin typeface="宋体" pitchFamily="2" charset="-122"/>
                <a:ea typeface="宋体" pitchFamily="2" charset="-122"/>
              </a:rPr>
              <a:t>华</a:t>
            </a:r>
            <a:r>
              <a:rPr lang="zh-CN" altLang="en-US" sz="3600" baseline="7000">
                <a:solidFill>
                  <a:srgbClr val="070707"/>
                </a:solidFill>
                <a:latin typeface="楷体" pitchFamily="49" charset="-122"/>
                <a:ea typeface="楷体" pitchFamily="49" charset="-122"/>
              </a:rPr>
              <a:t>必</a:t>
            </a:r>
            <a:r>
              <a:rPr lang="zh-CN" altLang="en-US" sz="1800">
                <a:solidFill>
                  <a:srgbClr val="0000FF"/>
                </a:solidFill>
                <a:latin typeface="宋体" pitchFamily="2" charset="-122"/>
                <a:ea typeface="宋体" pitchFamily="2" charset="-122"/>
              </a:rPr>
              <a:t>大</a:t>
            </a:r>
            <a:r>
              <a:rPr lang="zh-CN" altLang="en-US" sz="3600" baseline="7000">
                <a:solidFill>
                  <a:srgbClr val="070707"/>
                </a:solidFill>
                <a:latin typeface="楷体" pitchFamily="49" charset="-122"/>
                <a:ea typeface="楷体" pitchFamily="49" charset="-122"/>
              </a:rPr>
              <a:t>须</a:t>
            </a:r>
            <a:r>
              <a:rPr lang="zh-CN" altLang="en-US" sz="1800">
                <a:solidFill>
                  <a:srgbClr val="0000FF"/>
                </a:solidFill>
                <a:latin typeface="宋体" pitchFamily="2" charset="-122"/>
                <a:ea typeface="宋体" pitchFamily="2" charset="-122"/>
              </a:rPr>
              <a:t>学出</a:t>
            </a:r>
            <a:r>
              <a:rPr lang="zh-CN" altLang="en-US" sz="3600" baseline="7000">
                <a:solidFill>
                  <a:srgbClr val="070707"/>
                </a:solidFill>
                <a:latin typeface="楷体" pitchFamily="49" charset="-122"/>
                <a:ea typeface="楷体" pitchFamily="49" charset="-122"/>
              </a:rPr>
              <a:t>遵</a:t>
            </a:r>
            <a:r>
              <a:rPr lang="zh-CN" altLang="en-US" sz="1800">
                <a:solidFill>
                  <a:srgbClr val="0000FF"/>
                </a:solidFill>
                <a:latin typeface="宋体" pitchFamily="2" charset="-122"/>
                <a:ea typeface="宋体" pitchFamily="2" charset="-122"/>
              </a:rPr>
              <a:t>版</a:t>
            </a:r>
            <a:r>
              <a:rPr lang="zh-CN" altLang="en-US" sz="3600" baseline="7000">
                <a:solidFill>
                  <a:srgbClr val="070707"/>
                </a:solidFill>
                <a:latin typeface="楷体" pitchFamily="49" charset="-122"/>
                <a:ea typeface="楷体" pitchFamily="49" charset="-122"/>
              </a:rPr>
              <a:t>循</a:t>
            </a:r>
            <a:r>
              <a:rPr lang="zh-CN" altLang="en-US" sz="1800">
                <a:solidFill>
                  <a:srgbClr val="0000FF"/>
                </a:solidFill>
                <a:latin typeface="宋体" pitchFamily="2" charset="-122"/>
                <a:ea typeface="宋体" pitchFamily="2" charset="-122"/>
              </a:rPr>
              <a:t>社</a:t>
            </a:r>
            <a:r>
              <a:rPr lang="zh-CN" altLang="en-US" sz="3600" baseline="7000">
                <a:solidFill>
                  <a:srgbClr val="070707"/>
                </a:solidFill>
                <a:latin typeface="楷体" pitchFamily="49" charset="-122"/>
                <a:ea typeface="楷体" pitchFamily="49" charset="-122"/>
              </a:rPr>
              <a:t>的</a:t>
            </a:r>
            <a:r>
              <a:rPr lang="zh-CN" altLang="en-US" sz="1800">
                <a:solidFill>
                  <a:srgbClr val="0000FF"/>
                </a:solidFill>
                <a:latin typeface="宋体" pitchFamily="2" charset="-122"/>
                <a:ea typeface="宋体" pitchFamily="2" charset="-122"/>
              </a:rPr>
              <a:t>，</a:t>
            </a:r>
            <a:r>
              <a:rPr lang="en-US" altLang="zh-CN" sz="1800">
                <a:solidFill>
                  <a:srgbClr val="0000FF"/>
                </a:solidFill>
                <a:latin typeface="Tahoma" pitchFamily="34" charset="0"/>
                <a:ea typeface="Tahoma" pitchFamily="34" charset="0"/>
              </a:rPr>
              <a:t>2</a:t>
            </a:r>
            <a:r>
              <a:rPr lang="zh-CN" altLang="en-US" sz="3600" baseline="7000">
                <a:solidFill>
                  <a:srgbClr val="070707"/>
                </a:solidFill>
                <a:latin typeface="楷体" pitchFamily="49" charset="-122"/>
                <a:ea typeface="楷体" pitchFamily="49" charset="-122"/>
              </a:rPr>
              <a:t>原</a:t>
            </a:r>
            <a:r>
              <a:rPr lang="en-US" altLang="zh-CN" sz="1800">
                <a:solidFill>
                  <a:srgbClr val="0000FF"/>
                </a:solidFill>
                <a:latin typeface="Tahoma" pitchFamily="34" charset="0"/>
                <a:ea typeface="Tahoma" pitchFamily="34" charset="0"/>
              </a:rPr>
              <a:t>00</a:t>
            </a:r>
            <a:r>
              <a:rPr lang="zh-CN" altLang="en-US" sz="3600" baseline="7000">
                <a:solidFill>
                  <a:srgbClr val="070707"/>
                </a:solidFill>
                <a:latin typeface="楷体" pitchFamily="49" charset="-122"/>
                <a:ea typeface="楷体" pitchFamily="49" charset="-122"/>
              </a:rPr>
              <a:t>则</a:t>
            </a:r>
            <a:r>
              <a:rPr lang="en-US" altLang="zh-CN" sz="1800">
                <a:solidFill>
                  <a:srgbClr val="0000FF"/>
                </a:solidFill>
                <a:latin typeface="Tahoma" pitchFamily="34" charset="0"/>
                <a:ea typeface="Tahoma" pitchFamily="34" charset="0"/>
              </a:rPr>
              <a:t>5.1</a:t>
            </a:r>
            <a:r>
              <a:rPr lang="zh-CN" altLang="en-US" sz="3600" baseline="7000">
                <a:solidFill>
                  <a:srgbClr val="070707"/>
                </a:solidFill>
                <a:latin typeface="楷体" pitchFamily="49" charset="-122"/>
                <a:ea typeface="楷体" pitchFamily="49" charset="-122"/>
              </a:rPr>
              <a:t>。</a:t>
            </a:r>
            <a:r>
              <a:rPr lang="en-US" altLang="zh-CN" sz="1800">
                <a:solidFill>
                  <a:srgbClr val="0000FF"/>
                </a:solidFill>
                <a:latin typeface="Tahoma" pitchFamily="34" charset="0"/>
                <a:ea typeface="Tahoma" pitchFamily="34" charset="0"/>
              </a:rPr>
              <a:t>1</a:t>
            </a:r>
            <a:r>
              <a:rPr lang="zh-CN" altLang="en-US" sz="1800">
                <a:solidFill>
                  <a:srgbClr val="0000FF"/>
                </a:solidFill>
                <a:latin typeface="宋体" pitchFamily="2" charset="-122"/>
                <a:ea typeface="宋体" pitchFamily="2" charset="-122"/>
              </a:rPr>
              <a:t>）</a:t>
            </a:r>
          </a:p>
          <a:p>
            <a:pPr marL="1614487" lvl="0" indent="0">
              <a:spcBef>
                <a:spcPts val="25"/>
              </a:spcBef>
            </a:pPr>
            <a:endParaRPr lang="zh-CN" altLang="en-US" sz="2600">
              <a:latin typeface="Times New Roman" pitchFamily="18" charset="0"/>
              <a:ea typeface="Times New Roman" pitchFamily="18" charset="0"/>
            </a:endParaRPr>
          </a:p>
          <a:p>
            <a:pPr marL="1614487" lvl="0" indent="0"/>
            <a:r>
              <a:rPr lang="zh-CN" altLang="en-US" sz="1800">
                <a:solidFill>
                  <a:srgbClr val="FF0000"/>
                </a:solidFill>
                <a:latin typeface="Wingdings" pitchFamily="2" charset="2"/>
                <a:ea typeface="Wingdings" pitchFamily="2" charset="2"/>
              </a:rPr>
              <a:t></a:t>
            </a:r>
            <a:r>
              <a:rPr lang="zh-CN" altLang="en-US" sz="1800">
                <a:solidFill>
                  <a:srgbClr val="FF0000"/>
                </a:solidFill>
                <a:latin typeface="Times New Roman" pitchFamily="18" charset="0"/>
                <a:ea typeface="Times New Roman" pitchFamily="18" charset="0"/>
              </a:rPr>
              <a:t>	</a:t>
            </a:r>
            <a:r>
              <a:rPr lang="zh-CN" altLang="en-US">
                <a:solidFill>
                  <a:srgbClr val="0000FF"/>
                </a:solidFill>
                <a:latin typeface="宋体" pitchFamily="2" charset="-122"/>
                <a:ea typeface="宋体" pitchFamily="2" charset="-122"/>
              </a:rPr>
              <a:t>软件工程的框架：</a:t>
            </a:r>
            <a:r>
              <a:rPr lang="zh-CN" altLang="en-US">
                <a:solidFill>
                  <a:srgbClr val="070707"/>
                </a:solidFill>
                <a:latin typeface="宋体" pitchFamily="2" charset="-122"/>
                <a:ea typeface="宋体" pitchFamily="2" charset="-122"/>
              </a:rPr>
              <a:t>目标、过程和原则</a:t>
            </a:r>
          </a:p>
          <a:p>
            <a:pPr marL="1614487" lvl="0" indent="0">
              <a:lnSpc>
                <a:spcPts val="2837"/>
              </a:lnSpc>
              <a:spcBef>
                <a:spcPts val="1987"/>
              </a:spcBef>
            </a:pPr>
            <a:r>
              <a:rPr lang="zh-CN" altLang="en-US" sz="1800">
                <a:solidFill>
                  <a:srgbClr val="FF0000"/>
                </a:solidFill>
                <a:latin typeface="Wingdings" pitchFamily="2" charset="2"/>
                <a:ea typeface="Wingdings" pitchFamily="2" charset="2"/>
              </a:rPr>
              <a:t></a:t>
            </a:r>
            <a:r>
              <a:rPr lang="zh-CN" altLang="en-US" sz="1800">
                <a:solidFill>
                  <a:srgbClr val="FF0000"/>
                </a:solidFill>
                <a:latin typeface="Times New Roman" pitchFamily="18" charset="0"/>
                <a:ea typeface="Times New Roman" pitchFamily="18" charset="0"/>
              </a:rPr>
              <a:t>	</a:t>
            </a:r>
            <a:r>
              <a:rPr lang="zh-CN" altLang="en-US">
                <a:solidFill>
                  <a:srgbClr val="0000FF"/>
                </a:solidFill>
                <a:latin typeface="宋体" pitchFamily="2" charset="-122"/>
                <a:ea typeface="宋体" pitchFamily="2" charset="-122"/>
              </a:rPr>
              <a:t>软件工程的要素：</a:t>
            </a:r>
            <a:r>
              <a:rPr lang="zh-CN" altLang="en-US">
                <a:solidFill>
                  <a:srgbClr val="070707"/>
                </a:solidFill>
                <a:latin typeface="宋体" pitchFamily="2" charset="-122"/>
                <a:ea typeface="宋体" pitchFamily="2" charset="-122"/>
              </a:rPr>
              <a:t>方法、工具和过程</a:t>
            </a:r>
          </a:p>
        </p:txBody>
      </p:sp>
      <p:sp>
        <p:nvSpPr>
          <p:cNvPr id="1049195" name="object 52"/>
          <p:cNvSpPr txBox="1"/>
          <p:nvPr/>
        </p:nvSpPr>
        <p:spPr>
          <a:xfrm>
            <a:off x="2741612" y="3357562"/>
            <a:ext cx="3160712" cy="1077912"/>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2700" lvl="0" indent="0">
              <a:lnSpc>
                <a:spcPts val="2837"/>
              </a:lnSpc>
            </a:pPr>
            <a:r>
              <a:rPr lang="zh-CN" altLang="en-US">
                <a:solidFill>
                  <a:srgbClr val="070707"/>
                </a:solidFill>
                <a:latin typeface="宋体" pitchFamily="2" charset="-122"/>
                <a:ea typeface="宋体" pitchFamily="2" charset="-122"/>
              </a:rPr>
              <a:t>目标：</a:t>
            </a:r>
            <a:r>
              <a:rPr lang="zh-CN" altLang="en-US">
                <a:solidFill>
                  <a:srgbClr val="070707"/>
                </a:solidFill>
                <a:latin typeface="楷体" pitchFamily="49" charset="-122"/>
                <a:ea typeface="楷体" pitchFamily="49" charset="-122"/>
              </a:rPr>
              <a:t>生产具有正确性、可用性以及成本合适的软件产品。</a:t>
            </a:r>
          </a:p>
        </p:txBody>
      </p:sp>
      <p:sp>
        <p:nvSpPr>
          <p:cNvPr id="1049196" name="TextBox 88"/>
          <p:cNvSpPr txBox="1"/>
          <p:nvPr/>
        </p:nvSpPr>
        <p:spPr>
          <a:xfrm>
            <a:off x="6240462" y="2349500"/>
            <a:ext cx="4248150" cy="1200150"/>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r>
              <a:rPr lang="zh-CN" altLang="en-US"/>
              <a:t>过程：生产一个最终能满足需求且达到工程目标的软件产品所需要的步骤。</a:t>
            </a:r>
          </a:p>
        </p:txBody>
      </p:sp>
      <p:sp>
        <p:nvSpPr>
          <p:cNvPr id="1049197" name="object 32"/>
          <p:cNvSpPr/>
          <p:nvPr/>
        </p:nvSpPr>
        <p:spPr>
          <a:xfrm>
            <a:off x="6816725" y="3644900"/>
            <a:ext cx="4392612" cy="1152525"/>
          </a:xfrm>
          <a:custGeom>
            <a:avLst/>
            <a:gdLst/>
            <a:ahLst/>
            <a:cxnLst/>
            <a:rect l="0" t="0" r="r" b="b"/>
            <a:pathLst>
              <a:path w="3744595" h="857250">
                <a:moveTo>
                  <a:pt x="0" y="0"/>
                </a:moveTo>
                <a:lnTo>
                  <a:pt x="3744467" y="0"/>
                </a:lnTo>
                <a:lnTo>
                  <a:pt x="3744467" y="857249"/>
                </a:lnTo>
                <a:lnTo>
                  <a:pt x="0" y="857250"/>
                </a:lnTo>
                <a:lnTo>
                  <a:pt x="0" y="0"/>
                </a:lnTo>
              </a:path>
            </a:pathLst>
          </a:custGeom>
          <a:solidFill>
            <a:srgbClr val="FFFFFF">
              <a:alpha val="100000"/>
            </a:srgbClr>
          </a:solidFill>
          <a:ln>
            <a:noFill/>
          </a:ln>
        </p:spPr>
      </p:sp>
      <p:sp>
        <p:nvSpPr>
          <p:cNvPr id="1049198" name="object 69"/>
          <p:cNvSpPr txBox="1"/>
          <p:nvPr/>
        </p:nvSpPr>
        <p:spPr>
          <a:xfrm>
            <a:off x="6843712" y="3705225"/>
            <a:ext cx="4202112" cy="1108075"/>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2700" lvl="0" indent="0"/>
            <a:r>
              <a:rPr lang="zh-CN" altLang="en-US">
                <a:solidFill>
                  <a:srgbClr val="070707"/>
                </a:solidFill>
                <a:latin typeface="宋体" pitchFamily="2" charset="-122"/>
                <a:ea typeface="宋体" pitchFamily="2" charset="-122"/>
              </a:rPr>
              <a:t>原则：</a:t>
            </a:r>
            <a:r>
              <a:rPr lang="zh-CN" altLang="en-US">
                <a:solidFill>
                  <a:srgbClr val="070707"/>
                </a:solidFill>
                <a:latin typeface="楷体" pitchFamily="49" charset="-122"/>
                <a:ea typeface="楷体" pitchFamily="49" charset="-122"/>
              </a:rPr>
              <a:t>围绕工程设计、工程支持以及工程管理在软件开发过程中必须遵循的原则。</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00" name="object 2"/>
          <p:cNvSpPr/>
          <p:nvPr/>
        </p:nvSpPr>
        <p:spPr>
          <a:xfrm>
            <a:off x="882650" y="315912"/>
            <a:ext cx="10426700" cy="777875"/>
          </a:xfrm>
          <a:prstGeom prst="rect">
            <a:avLst/>
          </a:prstGeom>
          <a:blipFill rotWithShape="1">
            <a:blip r:embed="rId3">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9201" name="object 4"/>
          <p:cNvSpPr/>
          <p:nvPr/>
        </p:nvSpPr>
        <p:spPr>
          <a:xfrm>
            <a:off x="9380538" y="625475"/>
            <a:ext cx="1846262" cy="468312"/>
          </a:xfrm>
          <a:prstGeom prst="rect">
            <a:avLst/>
          </a:prstGeom>
          <a:blipFill rotWithShape="1">
            <a:blip r:embed="rId4">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9202" name="object 5"/>
          <p:cNvSpPr/>
          <p:nvPr/>
        </p:nvSpPr>
        <p:spPr>
          <a:xfrm>
            <a:off x="9380538" y="365125"/>
            <a:ext cx="1847850" cy="307975"/>
          </a:xfrm>
          <a:custGeom>
            <a:avLst/>
            <a:gdLst/>
            <a:ahLst/>
            <a:cxnLst/>
            <a:rect l="0" t="0" r="r" b="b"/>
            <a:pathLst>
              <a:path w="1620520" h="338455">
                <a:moveTo>
                  <a:pt x="0" y="0"/>
                </a:moveTo>
                <a:lnTo>
                  <a:pt x="0" y="338327"/>
                </a:lnTo>
                <a:lnTo>
                  <a:pt x="1620011" y="338327"/>
                </a:lnTo>
                <a:lnTo>
                  <a:pt x="1620011" y="0"/>
                </a:lnTo>
                <a:lnTo>
                  <a:pt x="0" y="0"/>
                </a:lnTo>
              </a:path>
            </a:pathLst>
          </a:custGeom>
          <a:solidFill>
            <a:srgbClr val="FFFFFF">
              <a:alpha val="100000"/>
            </a:srgbClr>
          </a:solidFill>
          <a:ln>
            <a:noFill/>
          </a:ln>
        </p:spPr>
      </p:sp>
      <p:sp>
        <p:nvSpPr>
          <p:cNvPr id="1049203" name="object 6"/>
          <p:cNvSpPr txBox="1"/>
          <p:nvPr/>
        </p:nvSpPr>
        <p:spPr>
          <a:xfrm>
            <a:off x="9823450" y="417512"/>
            <a:ext cx="960437" cy="246062"/>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2700" lvl="0" indent="0"/>
            <a:r>
              <a:rPr lang="zh-CN" altLang="en-US" sz="1600">
                <a:solidFill>
                  <a:srgbClr val="0000FF"/>
                </a:solidFill>
                <a:latin typeface="宋体" pitchFamily="2" charset="-122"/>
                <a:ea typeface="宋体" pitchFamily="2" charset="-122"/>
              </a:rPr>
              <a:t>软件工程</a:t>
            </a:r>
          </a:p>
        </p:txBody>
      </p:sp>
      <p:sp>
        <p:nvSpPr>
          <p:cNvPr id="1049204" name="object 7"/>
          <p:cNvSpPr/>
          <p:nvPr/>
        </p:nvSpPr>
        <p:spPr>
          <a:xfrm>
            <a:off x="882650" y="1093787"/>
            <a:ext cx="10426700" cy="777875"/>
          </a:xfrm>
          <a:prstGeom prst="rect">
            <a:avLst/>
          </a:prstGeom>
          <a:blipFill rotWithShape="1">
            <a:blip r:embed="rId5">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9205" name="object 8"/>
          <p:cNvSpPr/>
          <p:nvPr/>
        </p:nvSpPr>
        <p:spPr>
          <a:xfrm>
            <a:off x="2854325" y="1573212"/>
            <a:ext cx="8356600" cy="298450"/>
          </a:xfrm>
          <a:custGeom>
            <a:avLst/>
            <a:gdLst/>
            <a:ahLst/>
            <a:cxnLst/>
            <a:rect l="0" t="0" r="r" b="b"/>
            <a:pathLst>
              <a:path w="7329170" h="328930">
                <a:moveTo>
                  <a:pt x="0" y="0"/>
                </a:moveTo>
                <a:lnTo>
                  <a:pt x="0" y="328422"/>
                </a:lnTo>
                <a:lnTo>
                  <a:pt x="7328915" y="328422"/>
                </a:lnTo>
                <a:lnTo>
                  <a:pt x="7328915" y="0"/>
                </a:lnTo>
                <a:lnTo>
                  <a:pt x="0" y="0"/>
                </a:lnTo>
              </a:path>
            </a:pathLst>
          </a:custGeom>
          <a:solidFill>
            <a:srgbClr val="FFFFCC">
              <a:alpha val="100000"/>
            </a:srgbClr>
          </a:solidFill>
          <a:ln>
            <a:noFill/>
          </a:ln>
        </p:spPr>
      </p:sp>
      <p:sp>
        <p:nvSpPr>
          <p:cNvPr id="1049206" name="object 9"/>
          <p:cNvSpPr/>
          <p:nvPr/>
        </p:nvSpPr>
        <p:spPr>
          <a:xfrm>
            <a:off x="2847975" y="1568450"/>
            <a:ext cx="8370887" cy="303212"/>
          </a:xfrm>
          <a:custGeom>
            <a:avLst/>
            <a:gdLst/>
            <a:ahLst/>
            <a:cxnLst/>
            <a:rect l="0" t="0" r="r" b="b"/>
            <a:pathLst>
              <a:path w="7341870" h="334644">
                <a:moveTo>
                  <a:pt x="7341869" y="334517"/>
                </a:moveTo>
                <a:lnTo>
                  <a:pt x="7341869" y="0"/>
                </a:lnTo>
                <a:lnTo>
                  <a:pt x="0" y="0"/>
                </a:lnTo>
                <a:lnTo>
                  <a:pt x="0" y="334518"/>
                </a:lnTo>
                <a:lnTo>
                  <a:pt x="6096" y="334518"/>
                </a:lnTo>
                <a:lnTo>
                  <a:pt x="6096" y="12954"/>
                </a:lnTo>
                <a:lnTo>
                  <a:pt x="12954" y="6096"/>
                </a:lnTo>
                <a:lnTo>
                  <a:pt x="12954" y="12954"/>
                </a:lnTo>
                <a:lnTo>
                  <a:pt x="7328903" y="12954"/>
                </a:lnTo>
                <a:lnTo>
                  <a:pt x="7328903" y="6096"/>
                </a:lnTo>
                <a:lnTo>
                  <a:pt x="7334999" y="12954"/>
                </a:lnTo>
                <a:lnTo>
                  <a:pt x="7334999" y="334517"/>
                </a:lnTo>
                <a:lnTo>
                  <a:pt x="7341869" y="334517"/>
                </a:lnTo>
                <a:close/>
              </a:path>
              <a:path w="7341870" h="334644">
                <a:moveTo>
                  <a:pt x="12954" y="12954"/>
                </a:moveTo>
                <a:lnTo>
                  <a:pt x="12954" y="6096"/>
                </a:lnTo>
                <a:lnTo>
                  <a:pt x="6096" y="12954"/>
                </a:lnTo>
                <a:lnTo>
                  <a:pt x="12954" y="12954"/>
                </a:lnTo>
                <a:close/>
              </a:path>
              <a:path w="7341870" h="334644">
                <a:moveTo>
                  <a:pt x="12954" y="334518"/>
                </a:moveTo>
                <a:lnTo>
                  <a:pt x="12954" y="12954"/>
                </a:lnTo>
                <a:lnTo>
                  <a:pt x="6096" y="12954"/>
                </a:lnTo>
                <a:lnTo>
                  <a:pt x="6096" y="334518"/>
                </a:lnTo>
                <a:lnTo>
                  <a:pt x="12954" y="334518"/>
                </a:lnTo>
                <a:close/>
              </a:path>
              <a:path w="7341870" h="334644">
                <a:moveTo>
                  <a:pt x="7334999" y="12954"/>
                </a:moveTo>
                <a:lnTo>
                  <a:pt x="7328903" y="6096"/>
                </a:lnTo>
                <a:lnTo>
                  <a:pt x="7328903" y="12954"/>
                </a:lnTo>
                <a:lnTo>
                  <a:pt x="7334999" y="12954"/>
                </a:lnTo>
                <a:close/>
              </a:path>
              <a:path w="7341870" h="334644">
                <a:moveTo>
                  <a:pt x="7334999" y="334517"/>
                </a:moveTo>
                <a:lnTo>
                  <a:pt x="7334999" y="12954"/>
                </a:lnTo>
                <a:lnTo>
                  <a:pt x="7328903" y="12954"/>
                </a:lnTo>
                <a:lnTo>
                  <a:pt x="7328903" y="334517"/>
                </a:lnTo>
                <a:lnTo>
                  <a:pt x="7334999" y="334517"/>
                </a:lnTo>
              </a:path>
            </a:pathLst>
          </a:custGeom>
          <a:solidFill>
            <a:srgbClr val="0000FF">
              <a:alpha val="100000"/>
            </a:srgbClr>
          </a:solidFill>
          <a:ln>
            <a:noFill/>
          </a:ln>
        </p:spPr>
      </p:sp>
      <p:sp>
        <p:nvSpPr>
          <p:cNvPr id="1049207" name="object 10"/>
          <p:cNvSpPr/>
          <p:nvPr/>
        </p:nvSpPr>
        <p:spPr>
          <a:xfrm>
            <a:off x="9380538" y="1093787"/>
            <a:ext cx="1846262" cy="307975"/>
          </a:xfrm>
          <a:prstGeom prst="rect">
            <a:avLst/>
          </a:prstGeom>
          <a:blipFill rotWithShape="1">
            <a:blip r:embed="rId6">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9208" name="object 11"/>
          <p:cNvSpPr/>
          <p:nvPr/>
        </p:nvSpPr>
        <p:spPr>
          <a:xfrm>
            <a:off x="1671637" y="1865312"/>
            <a:ext cx="949325" cy="0"/>
          </a:xfrm>
          <a:custGeom>
            <a:avLst/>
            <a:gdLst/>
            <a:ahLst/>
            <a:cxnLst/>
            <a:rect l="0" t="0" r="r" b="b"/>
            <a:pathLst>
              <a:path w="832485">
                <a:moveTo>
                  <a:pt x="0" y="0"/>
                </a:moveTo>
                <a:lnTo>
                  <a:pt x="832451" y="0"/>
                </a:lnTo>
              </a:path>
            </a:pathLst>
          </a:custGeom>
          <a:noFill/>
          <a:ln w="14224" cap="flat" cmpd="sng">
            <a:solidFill>
              <a:srgbClr val="99FF99">
                <a:alpha val="100000"/>
              </a:srgbClr>
            </a:solidFill>
            <a:prstDash val="solid"/>
            <a:round/>
          </a:ln>
        </p:spPr>
      </p:sp>
      <p:sp>
        <p:nvSpPr>
          <p:cNvPr id="1049209" name="object 12"/>
          <p:cNvSpPr/>
          <p:nvPr/>
        </p:nvSpPr>
        <p:spPr>
          <a:xfrm>
            <a:off x="1658937" y="1862137"/>
            <a:ext cx="973137" cy="0"/>
          </a:xfrm>
          <a:custGeom>
            <a:avLst/>
            <a:gdLst/>
            <a:ahLst/>
            <a:cxnLst/>
            <a:rect l="0" t="0" r="r" b="b"/>
            <a:pathLst>
              <a:path w="852805">
                <a:moveTo>
                  <a:pt x="0" y="0"/>
                </a:moveTo>
                <a:lnTo>
                  <a:pt x="852393" y="0"/>
                </a:lnTo>
              </a:path>
            </a:pathLst>
          </a:custGeom>
          <a:noFill/>
          <a:ln w="21082" cap="flat" cmpd="sng">
            <a:solidFill>
              <a:srgbClr val="080808">
                <a:alpha val="100000"/>
              </a:srgbClr>
            </a:solidFill>
            <a:prstDash val="solid"/>
            <a:round/>
          </a:ln>
        </p:spPr>
      </p:sp>
      <p:sp>
        <p:nvSpPr>
          <p:cNvPr id="1049210" name="object 13"/>
          <p:cNvSpPr/>
          <p:nvPr/>
        </p:nvSpPr>
        <p:spPr>
          <a:xfrm>
            <a:off x="882650" y="1871662"/>
            <a:ext cx="10426700" cy="776287"/>
          </a:xfrm>
          <a:prstGeom prst="rect">
            <a:avLst/>
          </a:prstGeom>
          <a:blipFill rotWithShape="1">
            <a:blip r:embed="rId7">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9211" name="object 14"/>
          <p:cNvSpPr/>
          <p:nvPr/>
        </p:nvSpPr>
        <p:spPr>
          <a:xfrm>
            <a:off x="2854325" y="1870075"/>
            <a:ext cx="8356600" cy="779462"/>
          </a:xfrm>
          <a:custGeom>
            <a:avLst/>
            <a:gdLst/>
            <a:ahLst/>
            <a:cxnLst/>
            <a:rect l="0" t="0" r="r" b="b"/>
            <a:pathLst>
              <a:path w="7329170" h="858519">
                <a:moveTo>
                  <a:pt x="0" y="0"/>
                </a:moveTo>
                <a:lnTo>
                  <a:pt x="0" y="858012"/>
                </a:lnTo>
                <a:lnTo>
                  <a:pt x="7328915" y="858011"/>
                </a:lnTo>
                <a:lnTo>
                  <a:pt x="7328915" y="0"/>
                </a:lnTo>
                <a:lnTo>
                  <a:pt x="0" y="0"/>
                </a:lnTo>
              </a:path>
            </a:pathLst>
          </a:custGeom>
          <a:solidFill>
            <a:srgbClr val="FFFFCC">
              <a:alpha val="100000"/>
            </a:srgbClr>
          </a:solidFill>
          <a:ln>
            <a:noFill/>
          </a:ln>
        </p:spPr>
      </p:sp>
      <p:sp>
        <p:nvSpPr>
          <p:cNvPr id="1049212" name="object 15"/>
          <p:cNvSpPr/>
          <p:nvPr/>
        </p:nvSpPr>
        <p:spPr>
          <a:xfrm>
            <a:off x="2855912" y="1871662"/>
            <a:ext cx="0" cy="2332037"/>
          </a:xfrm>
          <a:custGeom>
            <a:avLst/>
            <a:gdLst/>
            <a:ahLst/>
            <a:cxnLst/>
            <a:rect l="0" t="0" r="r" b="b"/>
            <a:pathLst>
              <a:path h="2571750">
                <a:moveTo>
                  <a:pt x="0" y="0"/>
                </a:moveTo>
                <a:lnTo>
                  <a:pt x="0" y="2571750"/>
                </a:lnTo>
              </a:path>
            </a:pathLst>
          </a:custGeom>
          <a:noFill/>
          <a:ln w="14224" cap="flat" cmpd="sng">
            <a:solidFill>
              <a:srgbClr val="0000FF">
                <a:alpha val="100000"/>
              </a:srgbClr>
            </a:solidFill>
            <a:prstDash val="solid"/>
            <a:round/>
          </a:ln>
        </p:spPr>
      </p:sp>
      <p:sp>
        <p:nvSpPr>
          <p:cNvPr id="1049213" name="object 16"/>
          <p:cNvSpPr/>
          <p:nvPr/>
        </p:nvSpPr>
        <p:spPr>
          <a:xfrm>
            <a:off x="11210925" y="1871662"/>
            <a:ext cx="0" cy="2332037"/>
          </a:xfrm>
          <a:custGeom>
            <a:avLst/>
            <a:gdLst/>
            <a:ahLst/>
            <a:cxnLst/>
            <a:rect l="0" t="0" r="r" b="b"/>
            <a:pathLst>
              <a:path h="2571750">
                <a:moveTo>
                  <a:pt x="0" y="0"/>
                </a:moveTo>
                <a:lnTo>
                  <a:pt x="0" y="2571750"/>
                </a:lnTo>
              </a:path>
            </a:pathLst>
          </a:custGeom>
          <a:noFill/>
          <a:ln w="14236" cap="flat" cmpd="sng">
            <a:solidFill>
              <a:srgbClr val="0000FF">
                <a:alpha val="100000"/>
              </a:srgbClr>
            </a:solidFill>
            <a:prstDash val="solid"/>
            <a:round/>
          </a:ln>
        </p:spPr>
      </p:sp>
      <p:sp>
        <p:nvSpPr>
          <p:cNvPr id="1049214" name="object 17"/>
          <p:cNvSpPr txBox="1"/>
          <p:nvPr/>
        </p:nvSpPr>
        <p:spPr>
          <a:xfrm>
            <a:off x="2944812" y="1639887"/>
            <a:ext cx="8080375" cy="1217612"/>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355600" lvl="0" indent="-342900" algn="just">
              <a:lnSpc>
                <a:spcPct val="110000"/>
              </a:lnSpc>
            </a:pPr>
            <a:r>
              <a:rPr lang="en-US" altLang="zh-CN" sz="1800">
                <a:solidFill>
                  <a:srgbClr val="FF0000"/>
                </a:solidFill>
                <a:latin typeface="Wingdings" pitchFamily="2" charset="2"/>
                <a:ea typeface="Wingdings" pitchFamily="2" charset="2"/>
              </a:rPr>
              <a:t></a:t>
            </a:r>
            <a:r>
              <a:rPr lang="en-US" altLang="zh-CN" sz="1800">
                <a:solidFill>
                  <a:srgbClr val="FF0000"/>
                </a:solidFill>
                <a:latin typeface="Times New Roman" pitchFamily="18" charset="0"/>
                <a:ea typeface="Times New Roman" pitchFamily="18" charset="0"/>
              </a:rPr>
              <a:t>   </a:t>
            </a:r>
            <a:r>
              <a:rPr lang="zh-CN" altLang="en-US">
                <a:solidFill>
                  <a:srgbClr val="0000FF"/>
                </a:solidFill>
                <a:latin typeface="宋体" pitchFamily="2" charset="-122"/>
                <a:ea typeface="宋体" pitchFamily="2" charset="-122"/>
              </a:rPr>
              <a:t>软件工程（经典定义）：</a:t>
            </a:r>
            <a:r>
              <a:rPr lang="zh-CN" altLang="en-US">
                <a:solidFill>
                  <a:srgbClr val="070707"/>
                </a:solidFill>
                <a:latin typeface="楷体" pitchFamily="49" charset="-122"/>
                <a:ea typeface="楷体" pitchFamily="49" charset="-122"/>
              </a:rPr>
              <a:t>应用计算机科学理论和技 术以及工程管理原则和方法，按预算和进度实现满 足用户要求的软件产品的工程，或以此为研究对象</a:t>
            </a:r>
          </a:p>
        </p:txBody>
      </p:sp>
      <p:sp>
        <p:nvSpPr>
          <p:cNvPr id="1049215" name="object 18"/>
          <p:cNvSpPr/>
          <p:nvPr/>
        </p:nvSpPr>
        <p:spPr>
          <a:xfrm>
            <a:off x="1643062" y="1871662"/>
            <a:ext cx="1006475" cy="776287"/>
          </a:xfrm>
          <a:custGeom>
            <a:avLst/>
            <a:gdLst/>
            <a:ahLst/>
            <a:cxnLst/>
            <a:rect l="0" t="0" r="r" b="b"/>
            <a:pathLst>
              <a:path w="882650" h="857250">
                <a:moveTo>
                  <a:pt x="882395" y="49522"/>
                </a:moveTo>
                <a:lnTo>
                  <a:pt x="868537" y="10538"/>
                </a:lnTo>
                <a:lnTo>
                  <a:pt x="857424" y="0"/>
                </a:lnTo>
                <a:lnTo>
                  <a:pt x="24972" y="0"/>
                </a:lnTo>
                <a:lnTo>
                  <a:pt x="1663" y="35272"/>
                </a:lnTo>
                <a:lnTo>
                  <a:pt x="0" y="49529"/>
                </a:lnTo>
                <a:lnTo>
                  <a:pt x="0" y="857250"/>
                </a:lnTo>
                <a:lnTo>
                  <a:pt x="32159" y="857250"/>
                </a:lnTo>
                <a:lnTo>
                  <a:pt x="32159" y="88798"/>
                </a:lnTo>
                <a:lnTo>
                  <a:pt x="34126" y="72329"/>
                </a:lnTo>
                <a:lnTo>
                  <a:pt x="40639" y="60042"/>
                </a:lnTo>
                <a:lnTo>
                  <a:pt x="50570" y="52316"/>
                </a:lnTo>
                <a:lnTo>
                  <a:pt x="62792" y="49533"/>
                </a:lnTo>
                <a:lnTo>
                  <a:pt x="125729" y="49529"/>
                </a:lnTo>
                <a:lnTo>
                  <a:pt x="125730" y="857250"/>
                </a:lnTo>
                <a:lnTo>
                  <a:pt x="755904" y="857250"/>
                </a:lnTo>
                <a:lnTo>
                  <a:pt x="755904" y="112775"/>
                </a:lnTo>
                <a:lnTo>
                  <a:pt x="819793" y="112772"/>
                </a:lnTo>
                <a:lnTo>
                  <a:pt x="834204" y="110989"/>
                </a:lnTo>
                <a:lnTo>
                  <a:pt x="868699" y="88937"/>
                </a:lnTo>
                <a:lnTo>
                  <a:pt x="880752" y="63979"/>
                </a:lnTo>
                <a:lnTo>
                  <a:pt x="882395" y="49522"/>
                </a:lnTo>
                <a:close/>
              </a:path>
              <a:path w="882650" h="857250">
                <a:moveTo>
                  <a:pt x="125730" y="857250"/>
                </a:moveTo>
                <a:lnTo>
                  <a:pt x="125729" y="49529"/>
                </a:lnTo>
                <a:lnTo>
                  <a:pt x="124068" y="64069"/>
                </a:lnTo>
                <a:lnTo>
                  <a:pt x="119341" y="77395"/>
                </a:lnTo>
                <a:lnTo>
                  <a:pt x="90633" y="106366"/>
                </a:lnTo>
                <a:lnTo>
                  <a:pt x="63253" y="112775"/>
                </a:lnTo>
                <a:lnTo>
                  <a:pt x="49319" y="109553"/>
                </a:lnTo>
                <a:lnTo>
                  <a:pt x="38431" y="101002"/>
                </a:lnTo>
                <a:lnTo>
                  <a:pt x="32159" y="88798"/>
                </a:lnTo>
                <a:lnTo>
                  <a:pt x="32159" y="857250"/>
                </a:lnTo>
                <a:lnTo>
                  <a:pt x="125730" y="857250"/>
                </a:lnTo>
              </a:path>
            </a:pathLst>
          </a:custGeom>
          <a:solidFill>
            <a:srgbClr val="99FF99">
              <a:alpha val="100000"/>
            </a:srgbClr>
          </a:solidFill>
          <a:ln>
            <a:noFill/>
          </a:ln>
        </p:spPr>
      </p:sp>
      <p:sp>
        <p:nvSpPr>
          <p:cNvPr id="1049216" name="object 19"/>
          <p:cNvSpPr/>
          <p:nvPr/>
        </p:nvSpPr>
        <p:spPr>
          <a:xfrm>
            <a:off x="1679575" y="1916112"/>
            <a:ext cx="106362" cy="57150"/>
          </a:xfrm>
          <a:custGeom>
            <a:avLst/>
            <a:gdLst/>
            <a:ahLst/>
            <a:cxnLst/>
            <a:rect l="0" t="0" r="r" b="b"/>
            <a:pathLst>
              <a:path w="93980" h="63500">
                <a:moveTo>
                  <a:pt x="93570" y="0"/>
                </a:moveTo>
                <a:lnTo>
                  <a:pt x="30633" y="3"/>
                </a:lnTo>
                <a:lnTo>
                  <a:pt x="0" y="39268"/>
                </a:lnTo>
                <a:lnTo>
                  <a:pt x="6272" y="51472"/>
                </a:lnTo>
                <a:lnTo>
                  <a:pt x="17160" y="60023"/>
                </a:lnTo>
                <a:lnTo>
                  <a:pt x="31094" y="63245"/>
                </a:lnTo>
                <a:lnTo>
                  <a:pt x="45350" y="61580"/>
                </a:lnTo>
                <a:lnTo>
                  <a:pt x="79776" y="39606"/>
                </a:lnTo>
                <a:lnTo>
                  <a:pt x="93570" y="0"/>
                </a:lnTo>
              </a:path>
            </a:pathLst>
          </a:custGeom>
          <a:solidFill>
            <a:srgbClr val="7BCD7B">
              <a:alpha val="100000"/>
            </a:srgbClr>
          </a:solidFill>
          <a:ln>
            <a:noFill/>
          </a:ln>
        </p:spPr>
      </p:sp>
      <p:sp>
        <p:nvSpPr>
          <p:cNvPr id="1049217" name="object 20"/>
          <p:cNvSpPr/>
          <p:nvPr/>
        </p:nvSpPr>
        <p:spPr>
          <a:xfrm>
            <a:off x="1635125" y="1871662"/>
            <a:ext cx="1020762" cy="776287"/>
          </a:xfrm>
          <a:custGeom>
            <a:avLst/>
            <a:gdLst/>
            <a:ahLst/>
            <a:cxnLst/>
            <a:rect l="0" t="0" r="r" b="b"/>
            <a:pathLst>
              <a:path w="894714" h="857250">
                <a:moveTo>
                  <a:pt x="43023" y="0"/>
                </a:moveTo>
                <a:lnTo>
                  <a:pt x="20731" y="0"/>
                </a:lnTo>
                <a:lnTo>
                  <a:pt x="18962" y="1563"/>
                </a:lnTo>
                <a:lnTo>
                  <a:pt x="11053" y="11872"/>
                </a:lnTo>
                <a:lnTo>
                  <a:pt x="4984" y="23434"/>
                </a:lnTo>
                <a:lnTo>
                  <a:pt x="762" y="35813"/>
                </a:lnTo>
                <a:lnTo>
                  <a:pt x="0" y="42671"/>
                </a:lnTo>
                <a:lnTo>
                  <a:pt x="0" y="857250"/>
                </a:lnTo>
                <a:lnTo>
                  <a:pt x="12192" y="857250"/>
                </a:lnTo>
                <a:lnTo>
                  <a:pt x="12192" y="49529"/>
                </a:lnTo>
                <a:lnTo>
                  <a:pt x="12954" y="43433"/>
                </a:lnTo>
                <a:lnTo>
                  <a:pt x="14038" y="36353"/>
                </a:lnTo>
                <a:lnTo>
                  <a:pt x="18459" y="23849"/>
                </a:lnTo>
                <a:lnTo>
                  <a:pt x="25918" y="12852"/>
                </a:lnTo>
                <a:lnTo>
                  <a:pt x="35738" y="3946"/>
                </a:lnTo>
                <a:lnTo>
                  <a:pt x="43023" y="0"/>
                </a:lnTo>
                <a:close/>
              </a:path>
              <a:path w="894714" h="857250">
                <a:moveTo>
                  <a:pt x="34290" y="95249"/>
                </a:moveTo>
                <a:lnTo>
                  <a:pt x="34290" y="67055"/>
                </a:lnTo>
                <a:lnTo>
                  <a:pt x="32766" y="70103"/>
                </a:lnTo>
                <a:lnTo>
                  <a:pt x="30594" y="78993"/>
                </a:lnTo>
                <a:lnTo>
                  <a:pt x="30594" y="84073"/>
                </a:lnTo>
                <a:lnTo>
                  <a:pt x="32766" y="92963"/>
                </a:lnTo>
                <a:lnTo>
                  <a:pt x="34290" y="95249"/>
                </a:lnTo>
                <a:close/>
              </a:path>
              <a:path w="894714" h="857250">
                <a:moveTo>
                  <a:pt x="125730" y="55625"/>
                </a:moveTo>
                <a:lnTo>
                  <a:pt x="125546" y="43433"/>
                </a:lnTo>
                <a:lnTo>
                  <a:pt x="64770" y="43433"/>
                </a:lnTo>
                <a:lnTo>
                  <a:pt x="60960" y="44195"/>
                </a:lnTo>
                <a:lnTo>
                  <a:pt x="57912" y="44957"/>
                </a:lnTo>
                <a:lnTo>
                  <a:pt x="54864" y="46481"/>
                </a:lnTo>
                <a:lnTo>
                  <a:pt x="54102" y="46481"/>
                </a:lnTo>
                <a:lnTo>
                  <a:pt x="48768" y="49529"/>
                </a:lnTo>
                <a:lnTo>
                  <a:pt x="48006" y="49529"/>
                </a:lnTo>
                <a:lnTo>
                  <a:pt x="48006" y="50291"/>
                </a:lnTo>
                <a:lnTo>
                  <a:pt x="47244" y="50291"/>
                </a:lnTo>
                <a:lnTo>
                  <a:pt x="42672" y="54101"/>
                </a:lnTo>
                <a:lnTo>
                  <a:pt x="41910" y="54863"/>
                </a:lnTo>
                <a:lnTo>
                  <a:pt x="38100" y="59435"/>
                </a:lnTo>
                <a:lnTo>
                  <a:pt x="37338" y="60197"/>
                </a:lnTo>
                <a:lnTo>
                  <a:pt x="34290" y="66293"/>
                </a:lnTo>
                <a:lnTo>
                  <a:pt x="34290" y="96773"/>
                </a:lnTo>
                <a:lnTo>
                  <a:pt x="37338" y="102107"/>
                </a:lnTo>
                <a:lnTo>
                  <a:pt x="38100" y="102869"/>
                </a:lnTo>
                <a:lnTo>
                  <a:pt x="41910" y="107441"/>
                </a:lnTo>
                <a:lnTo>
                  <a:pt x="42672" y="108203"/>
                </a:lnTo>
                <a:lnTo>
                  <a:pt x="44196" y="109473"/>
                </a:lnTo>
                <a:lnTo>
                  <a:pt x="44196" y="75437"/>
                </a:lnTo>
                <a:lnTo>
                  <a:pt x="45720" y="70865"/>
                </a:lnTo>
                <a:lnTo>
                  <a:pt x="45720" y="71627"/>
                </a:lnTo>
                <a:lnTo>
                  <a:pt x="48768" y="66293"/>
                </a:lnTo>
                <a:lnTo>
                  <a:pt x="48768" y="66903"/>
                </a:lnTo>
                <a:lnTo>
                  <a:pt x="51054" y="64160"/>
                </a:lnTo>
                <a:lnTo>
                  <a:pt x="51054" y="64007"/>
                </a:lnTo>
                <a:lnTo>
                  <a:pt x="51816" y="63245"/>
                </a:lnTo>
                <a:lnTo>
                  <a:pt x="55626" y="60197"/>
                </a:lnTo>
                <a:lnTo>
                  <a:pt x="55626" y="60524"/>
                </a:lnTo>
                <a:lnTo>
                  <a:pt x="58674" y="58782"/>
                </a:lnTo>
                <a:lnTo>
                  <a:pt x="58674" y="57911"/>
                </a:lnTo>
                <a:lnTo>
                  <a:pt x="61722" y="57149"/>
                </a:lnTo>
                <a:lnTo>
                  <a:pt x="64008" y="56387"/>
                </a:lnTo>
                <a:lnTo>
                  <a:pt x="125546" y="56361"/>
                </a:lnTo>
                <a:lnTo>
                  <a:pt x="125730" y="55625"/>
                </a:lnTo>
                <a:close/>
              </a:path>
              <a:path w="894714" h="857250">
                <a:moveTo>
                  <a:pt x="48768" y="112775"/>
                </a:moveTo>
                <a:lnTo>
                  <a:pt x="48768" y="96011"/>
                </a:lnTo>
                <a:lnTo>
                  <a:pt x="45720" y="90677"/>
                </a:lnTo>
                <a:lnTo>
                  <a:pt x="45720" y="91439"/>
                </a:lnTo>
                <a:lnTo>
                  <a:pt x="44958" y="88391"/>
                </a:lnTo>
                <a:lnTo>
                  <a:pt x="44196" y="86105"/>
                </a:lnTo>
                <a:lnTo>
                  <a:pt x="44196" y="109473"/>
                </a:lnTo>
                <a:lnTo>
                  <a:pt x="47244" y="112013"/>
                </a:lnTo>
                <a:lnTo>
                  <a:pt x="48006" y="112775"/>
                </a:lnTo>
                <a:lnTo>
                  <a:pt x="48768" y="112775"/>
                </a:lnTo>
                <a:close/>
              </a:path>
              <a:path w="894714" h="857250">
                <a:moveTo>
                  <a:pt x="48768" y="66903"/>
                </a:moveTo>
                <a:lnTo>
                  <a:pt x="48768" y="66293"/>
                </a:lnTo>
                <a:lnTo>
                  <a:pt x="48006" y="67817"/>
                </a:lnTo>
                <a:lnTo>
                  <a:pt x="48768" y="66903"/>
                </a:lnTo>
                <a:close/>
              </a:path>
              <a:path w="894714" h="857250">
                <a:moveTo>
                  <a:pt x="51469" y="98644"/>
                </a:moveTo>
                <a:lnTo>
                  <a:pt x="48006" y="94487"/>
                </a:lnTo>
                <a:lnTo>
                  <a:pt x="48768" y="96011"/>
                </a:lnTo>
                <a:lnTo>
                  <a:pt x="48768" y="112775"/>
                </a:lnTo>
                <a:lnTo>
                  <a:pt x="51054" y="114082"/>
                </a:lnTo>
                <a:lnTo>
                  <a:pt x="51054" y="98297"/>
                </a:lnTo>
                <a:lnTo>
                  <a:pt x="51469" y="98644"/>
                </a:lnTo>
                <a:close/>
              </a:path>
              <a:path w="894714" h="857250">
                <a:moveTo>
                  <a:pt x="51816" y="63245"/>
                </a:moveTo>
                <a:lnTo>
                  <a:pt x="51054" y="64007"/>
                </a:lnTo>
                <a:lnTo>
                  <a:pt x="51469" y="63661"/>
                </a:lnTo>
                <a:lnTo>
                  <a:pt x="51816" y="63245"/>
                </a:lnTo>
                <a:close/>
              </a:path>
              <a:path w="894714" h="857250">
                <a:moveTo>
                  <a:pt x="51469" y="63661"/>
                </a:moveTo>
                <a:lnTo>
                  <a:pt x="51054" y="64007"/>
                </a:lnTo>
                <a:lnTo>
                  <a:pt x="51054" y="64160"/>
                </a:lnTo>
                <a:lnTo>
                  <a:pt x="51469" y="63661"/>
                </a:lnTo>
                <a:close/>
              </a:path>
              <a:path w="894714" h="857250">
                <a:moveTo>
                  <a:pt x="51816" y="99059"/>
                </a:moveTo>
                <a:lnTo>
                  <a:pt x="51469" y="98644"/>
                </a:lnTo>
                <a:lnTo>
                  <a:pt x="51054" y="98297"/>
                </a:lnTo>
                <a:lnTo>
                  <a:pt x="51816" y="99059"/>
                </a:lnTo>
                <a:close/>
              </a:path>
              <a:path w="894714" h="857250">
                <a:moveTo>
                  <a:pt x="51816" y="114517"/>
                </a:moveTo>
                <a:lnTo>
                  <a:pt x="51816" y="99059"/>
                </a:lnTo>
                <a:lnTo>
                  <a:pt x="51054" y="98297"/>
                </a:lnTo>
                <a:lnTo>
                  <a:pt x="51054" y="114082"/>
                </a:lnTo>
                <a:lnTo>
                  <a:pt x="51816" y="114517"/>
                </a:lnTo>
                <a:close/>
              </a:path>
              <a:path w="894714" h="857250">
                <a:moveTo>
                  <a:pt x="51816" y="63372"/>
                </a:moveTo>
                <a:lnTo>
                  <a:pt x="51469" y="63661"/>
                </a:lnTo>
                <a:lnTo>
                  <a:pt x="51816" y="63372"/>
                </a:lnTo>
                <a:close/>
              </a:path>
              <a:path w="894714" h="857250">
                <a:moveTo>
                  <a:pt x="55626" y="102107"/>
                </a:moveTo>
                <a:lnTo>
                  <a:pt x="51469" y="98644"/>
                </a:lnTo>
                <a:lnTo>
                  <a:pt x="51816" y="99059"/>
                </a:lnTo>
                <a:lnTo>
                  <a:pt x="51816" y="114517"/>
                </a:lnTo>
                <a:lnTo>
                  <a:pt x="54102" y="115823"/>
                </a:lnTo>
                <a:lnTo>
                  <a:pt x="54864" y="115823"/>
                </a:lnTo>
                <a:lnTo>
                  <a:pt x="54864" y="102107"/>
                </a:lnTo>
                <a:lnTo>
                  <a:pt x="55626" y="102107"/>
                </a:lnTo>
                <a:close/>
              </a:path>
              <a:path w="894714" h="857250">
                <a:moveTo>
                  <a:pt x="55626" y="60524"/>
                </a:moveTo>
                <a:lnTo>
                  <a:pt x="55626" y="60197"/>
                </a:lnTo>
                <a:lnTo>
                  <a:pt x="54864" y="60959"/>
                </a:lnTo>
                <a:lnTo>
                  <a:pt x="55626" y="60524"/>
                </a:lnTo>
                <a:close/>
              </a:path>
              <a:path w="894714" h="857250">
                <a:moveTo>
                  <a:pt x="60198" y="104393"/>
                </a:moveTo>
                <a:lnTo>
                  <a:pt x="54864" y="102107"/>
                </a:lnTo>
                <a:lnTo>
                  <a:pt x="54864" y="115823"/>
                </a:lnTo>
                <a:lnTo>
                  <a:pt x="57912" y="117347"/>
                </a:lnTo>
                <a:lnTo>
                  <a:pt x="58674" y="117397"/>
                </a:lnTo>
                <a:lnTo>
                  <a:pt x="58674" y="104393"/>
                </a:lnTo>
                <a:lnTo>
                  <a:pt x="60198" y="104393"/>
                </a:lnTo>
                <a:close/>
              </a:path>
              <a:path w="894714" h="857250">
                <a:moveTo>
                  <a:pt x="60198" y="57911"/>
                </a:moveTo>
                <a:lnTo>
                  <a:pt x="58674" y="57911"/>
                </a:lnTo>
                <a:lnTo>
                  <a:pt x="58674" y="58782"/>
                </a:lnTo>
                <a:lnTo>
                  <a:pt x="60198" y="57911"/>
                </a:lnTo>
                <a:close/>
              </a:path>
              <a:path w="894714" h="857250">
                <a:moveTo>
                  <a:pt x="131826" y="78771"/>
                </a:moveTo>
                <a:lnTo>
                  <a:pt x="131826" y="56387"/>
                </a:lnTo>
                <a:lnTo>
                  <a:pt x="125529" y="56428"/>
                </a:lnTo>
                <a:lnTo>
                  <a:pt x="124206" y="61721"/>
                </a:lnTo>
                <a:lnTo>
                  <a:pt x="118734" y="77476"/>
                </a:lnTo>
                <a:lnTo>
                  <a:pt x="89647" y="102477"/>
                </a:lnTo>
                <a:lnTo>
                  <a:pt x="64008" y="105917"/>
                </a:lnTo>
                <a:lnTo>
                  <a:pt x="61722" y="105155"/>
                </a:lnTo>
                <a:lnTo>
                  <a:pt x="58674" y="104393"/>
                </a:lnTo>
                <a:lnTo>
                  <a:pt x="58674" y="117397"/>
                </a:lnTo>
                <a:lnTo>
                  <a:pt x="69342" y="118098"/>
                </a:lnTo>
                <a:lnTo>
                  <a:pt x="69342" y="106679"/>
                </a:lnTo>
                <a:lnTo>
                  <a:pt x="108807" y="106679"/>
                </a:lnTo>
                <a:lnTo>
                  <a:pt x="113495" y="103415"/>
                </a:lnTo>
                <a:lnTo>
                  <a:pt x="120913" y="96144"/>
                </a:lnTo>
                <a:lnTo>
                  <a:pt x="127034" y="87857"/>
                </a:lnTo>
                <a:lnTo>
                  <a:pt x="131826" y="78771"/>
                </a:lnTo>
                <a:close/>
              </a:path>
              <a:path w="894714" h="857250">
                <a:moveTo>
                  <a:pt x="108807" y="106679"/>
                </a:moveTo>
                <a:lnTo>
                  <a:pt x="69342" y="106679"/>
                </a:lnTo>
                <a:lnTo>
                  <a:pt x="69342" y="118098"/>
                </a:lnTo>
                <a:lnTo>
                  <a:pt x="71403" y="118234"/>
                </a:lnTo>
                <a:lnTo>
                  <a:pt x="83735" y="117079"/>
                </a:lnTo>
                <a:lnTo>
                  <a:pt x="94879" y="114087"/>
                </a:lnTo>
                <a:lnTo>
                  <a:pt x="104808" y="109464"/>
                </a:lnTo>
                <a:lnTo>
                  <a:pt x="108807" y="106679"/>
                </a:lnTo>
                <a:close/>
              </a:path>
              <a:path w="894714" h="857250">
                <a:moveTo>
                  <a:pt x="758952" y="106679"/>
                </a:moveTo>
                <a:lnTo>
                  <a:pt x="108807" y="106679"/>
                </a:lnTo>
                <a:lnTo>
                  <a:pt x="104808" y="109464"/>
                </a:lnTo>
                <a:lnTo>
                  <a:pt x="94879" y="114087"/>
                </a:lnTo>
                <a:lnTo>
                  <a:pt x="83735" y="117079"/>
                </a:lnTo>
                <a:lnTo>
                  <a:pt x="71403" y="118234"/>
                </a:lnTo>
                <a:lnTo>
                  <a:pt x="69342" y="118098"/>
                </a:lnTo>
                <a:lnTo>
                  <a:pt x="69342" y="118872"/>
                </a:lnTo>
                <a:lnTo>
                  <a:pt x="755904" y="118872"/>
                </a:lnTo>
                <a:lnTo>
                  <a:pt x="755904" y="108965"/>
                </a:lnTo>
                <a:lnTo>
                  <a:pt x="758952" y="106679"/>
                </a:lnTo>
                <a:close/>
              </a:path>
              <a:path w="894714" h="857250">
                <a:moveTo>
                  <a:pt x="138007" y="48648"/>
                </a:moveTo>
                <a:lnTo>
                  <a:pt x="126050" y="9584"/>
                </a:lnTo>
                <a:lnTo>
                  <a:pt x="117669" y="0"/>
                </a:lnTo>
                <a:lnTo>
                  <a:pt x="96319" y="0"/>
                </a:lnTo>
                <a:lnTo>
                  <a:pt x="97032" y="313"/>
                </a:lnTo>
                <a:lnTo>
                  <a:pt x="107535" y="8181"/>
                </a:lnTo>
                <a:lnTo>
                  <a:pt x="116044" y="18121"/>
                </a:lnTo>
                <a:lnTo>
                  <a:pt x="122171" y="29658"/>
                </a:lnTo>
                <a:lnTo>
                  <a:pt x="125529" y="42317"/>
                </a:lnTo>
                <a:lnTo>
                  <a:pt x="125546" y="43433"/>
                </a:lnTo>
                <a:lnTo>
                  <a:pt x="131826" y="43433"/>
                </a:lnTo>
                <a:lnTo>
                  <a:pt x="131826" y="78771"/>
                </a:lnTo>
                <a:lnTo>
                  <a:pt x="135278" y="69055"/>
                </a:lnTo>
                <a:lnTo>
                  <a:pt x="137345" y="58950"/>
                </a:lnTo>
                <a:lnTo>
                  <a:pt x="138007" y="48648"/>
                </a:lnTo>
                <a:close/>
              </a:path>
              <a:path w="894714" h="857250">
                <a:moveTo>
                  <a:pt x="125730" y="56387"/>
                </a:moveTo>
                <a:lnTo>
                  <a:pt x="125730" y="55625"/>
                </a:lnTo>
                <a:lnTo>
                  <a:pt x="125539" y="56387"/>
                </a:lnTo>
                <a:lnTo>
                  <a:pt x="125730" y="56387"/>
                </a:lnTo>
                <a:close/>
              </a:path>
              <a:path w="894714" h="857250">
                <a:moveTo>
                  <a:pt x="131826" y="56387"/>
                </a:moveTo>
                <a:lnTo>
                  <a:pt x="131826" y="43433"/>
                </a:lnTo>
                <a:lnTo>
                  <a:pt x="125546" y="43433"/>
                </a:lnTo>
                <a:lnTo>
                  <a:pt x="125730" y="55625"/>
                </a:lnTo>
                <a:lnTo>
                  <a:pt x="125730" y="56387"/>
                </a:lnTo>
                <a:lnTo>
                  <a:pt x="131826" y="56387"/>
                </a:lnTo>
                <a:close/>
              </a:path>
              <a:path w="894714" h="857250">
                <a:moveTo>
                  <a:pt x="881866" y="89071"/>
                </a:moveTo>
                <a:lnTo>
                  <a:pt x="881866" y="52355"/>
                </a:lnTo>
                <a:lnTo>
                  <a:pt x="880150" y="63469"/>
                </a:lnTo>
                <a:lnTo>
                  <a:pt x="876312" y="74016"/>
                </a:lnTo>
                <a:lnTo>
                  <a:pt x="842760" y="103487"/>
                </a:lnTo>
                <a:lnTo>
                  <a:pt x="824484" y="106679"/>
                </a:lnTo>
                <a:lnTo>
                  <a:pt x="758952" y="106679"/>
                </a:lnTo>
                <a:lnTo>
                  <a:pt x="755904" y="108965"/>
                </a:lnTo>
                <a:lnTo>
                  <a:pt x="755904" y="118872"/>
                </a:lnTo>
                <a:lnTo>
                  <a:pt x="762000" y="118871"/>
                </a:lnTo>
                <a:lnTo>
                  <a:pt x="768096" y="112775"/>
                </a:lnTo>
                <a:lnTo>
                  <a:pt x="768096" y="118799"/>
                </a:lnTo>
                <a:lnTo>
                  <a:pt x="838262" y="117967"/>
                </a:lnTo>
                <a:lnTo>
                  <a:pt x="878324" y="94121"/>
                </a:lnTo>
                <a:lnTo>
                  <a:pt x="881866" y="89071"/>
                </a:lnTo>
                <a:close/>
              </a:path>
              <a:path w="894714" h="857250">
                <a:moveTo>
                  <a:pt x="768096" y="857250"/>
                </a:moveTo>
                <a:lnTo>
                  <a:pt x="768096" y="118799"/>
                </a:lnTo>
                <a:lnTo>
                  <a:pt x="762000" y="118871"/>
                </a:lnTo>
                <a:lnTo>
                  <a:pt x="755904" y="118872"/>
                </a:lnTo>
                <a:lnTo>
                  <a:pt x="755904" y="857250"/>
                </a:lnTo>
                <a:lnTo>
                  <a:pt x="768096" y="857250"/>
                </a:lnTo>
                <a:close/>
              </a:path>
              <a:path w="894714" h="857250">
                <a:moveTo>
                  <a:pt x="768096" y="118799"/>
                </a:moveTo>
                <a:lnTo>
                  <a:pt x="768096" y="112775"/>
                </a:lnTo>
                <a:lnTo>
                  <a:pt x="762000" y="118871"/>
                </a:lnTo>
                <a:lnTo>
                  <a:pt x="768096" y="118799"/>
                </a:lnTo>
                <a:close/>
              </a:path>
              <a:path w="894714" h="857250">
                <a:moveTo>
                  <a:pt x="894445" y="53246"/>
                </a:moveTo>
                <a:lnTo>
                  <a:pt x="882090" y="10141"/>
                </a:lnTo>
                <a:lnTo>
                  <a:pt x="873125" y="0"/>
                </a:lnTo>
                <a:lnTo>
                  <a:pt x="852678" y="0"/>
                </a:lnTo>
                <a:lnTo>
                  <a:pt x="857250" y="3047"/>
                </a:lnTo>
                <a:lnTo>
                  <a:pt x="861060" y="6095"/>
                </a:lnTo>
                <a:lnTo>
                  <a:pt x="881307" y="41025"/>
                </a:lnTo>
                <a:lnTo>
                  <a:pt x="881866" y="52355"/>
                </a:lnTo>
                <a:lnTo>
                  <a:pt x="881866" y="89071"/>
                </a:lnTo>
                <a:lnTo>
                  <a:pt x="884764" y="84938"/>
                </a:lnTo>
                <a:lnTo>
                  <a:pt x="889652" y="74899"/>
                </a:lnTo>
                <a:lnTo>
                  <a:pt x="892903" y="64258"/>
                </a:lnTo>
                <a:lnTo>
                  <a:pt x="894445" y="53246"/>
                </a:lnTo>
              </a:path>
            </a:pathLst>
          </a:custGeom>
          <a:solidFill>
            <a:srgbClr val="080808">
              <a:alpha val="100000"/>
            </a:srgbClr>
          </a:solidFill>
          <a:ln>
            <a:noFill/>
          </a:ln>
        </p:spPr>
      </p:sp>
      <p:sp>
        <p:nvSpPr>
          <p:cNvPr id="1049218" name="object 21"/>
          <p:cNvSpPr/>
          <p:nvPr/>
        </p:nvSpPr>
        <p:spPr>
          <a:xfrm>
            <a:off x="882650" y="2647950"/>
            <a:ext cx="10426700" cy="777875"/>
          </a:xfrm>
          <a:prstGeom prst="rect">
            <a:avLst/>
          </a:prstGeom>
          <a:blipFill rotWithShape="1">
            <a:blip r:embed="rId8">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9219" name="object 22"/>
          <p:cNvSpPr/>
          <p:nvPr/>
        </p:nvSpPr>
        <p:spPr>
          <a:xfrm>
            <a:off x="2854325" y="2647950"/>
            <a:ext cx="8356600" cy="777875"/>
          </a:xfrm>
          <a:custGeom>
            <a:avLst/>
            <a:gdLst/>
            <a:ahLst/>
            <a:cxnLst/>
            <a:rect l="0" t="0" r="r" b="b"/>
            <a:pathLst>
              <a:path w="7329170" h="858520">
                <a:moveTo>
                  <a:pt x="0" y="0"/>
                </a:moveTo>
                <a:lnTo>
                  <a:pt x="0" y="858012"/>
                </a:lnTo>
                <a:lnTo>
                  <a:pt x="7328915" y="858012"/>
                </a:lnTo>
                <a:lnTo>
                  <a:pt x="7328915" y="0"/>
                </a:lnTo>
                <a:lnTo>
                  <a:pt x="0" y="0"/>
                </a:lnTo>
              </a:path>
            </a:pathLst>
          </a:custGeom>
          <a:solidFill>
            <a:srgbClr val="FFFFCC">
              <a:alpha val="100000"/>
            </a:srgbClr>
          </a:solidFill>
          <a:ln>
            <a:noFill/>
          </a:ln>
        </p:spPr>
      </p:sp>
      <p:sp>
        <p:nvSpPr>
          <p:cNvPr id="1049220" name="object 23"/>
          <p:cNvSpPr/>
          <p:nvPr/>
        </p:nvSpPr>
        <p:spPr>
          <a:xfrm>
            <a:off x="1643062" y="2647950"/>
            <a:ext cx="862012" cy="777875"/>
          </a:xfrm>
          <a:custGeom>
            <a:avLst/>
            <a:gdLst/>
            <a:ahLst/>
            <a:cxnLst/>
            <a:rect l="0" t="0" r="r" b="b"/>
            <a:pathLst>
              <a:path w="756285" h="857250">
                <a:moveTo>
                  <a:pt x="755904" y="857250"/>
                </a:moveTo>
                <a:lnTo>
                  <a:pt x="0" y="857250"/>
                </a:lnTo>
                <a:lnTo>
                  <a:pt x="0" y="0"/>
                </a:lnTo>
                <a:lnTo>
                  <a:pt x="755904" y="0"/>
                </a:lnTo>
                <a:lnTo>
                  <a:pt x="755904" y="857250"/>
                </a:lnTo>
              </a:path>
            </a:pathLst>
          </a:custGeom>
          <a:solidFill>
            <a:srgbClr val="99FF99">
              <a:alpha val="100000"/>
            </a:srgbClr>
          </a:solidFill>
          <a:ln>
            <a:noFill/>
          </a:ln>
        </p:spPr>
      </p:sp>
      <p:sp>
        <p:nvSpPr>
          <p:cNvPr id="1049221" name="object 24"/>
          <p:cNvSpPr/>
          <p:nvPr/>
        </p:nvSpPr>
        <p:spPr>
          <a:xfrm>
            <a:off x="1643062" y="2647950"/>
            <a:ext cx="0" cy="1555750"/>
          </a:xfrm>
          <a:custGeom>
            <a:avLst/>
            <a:gdLst/>
            <a:ahLst/>
            <a:cxnLst/>
            <a:rect l="0" t="0" r="r" b="b"/>
            <a:pathLst>
              <a:path h="1714500">
                <a:moveTo>
                  <a:pt x="0" y="0"/>
                </a:moveTo>
                <a:lnTo>
                  <a:pt x="0" y="1714500"/>
                </a:lnTo>
              </a:path>
            </a:pathLst>
          </a:custGeom>
          <a:noFill/>
          <a:ln w="13462" cap="flat" cmpd="sng">
            <a:solidFill>
              <a:srgbClr val="080808">
                <a:alpha val="100000"/>
              </a:srgbClr>
            </a:solidFill>
            <a:prstDash val="solid"/>
            <a:round/>
          </a:ln>
        </p:spPr>
      </p:sp>
      <p:sp>
        <p:nvSpPr>
          <p:cNvPr id="1049222" name="object 25"/>
          <p:cNvSpPr/>
          <p:nvPr/>
        </p:nvSpPr>
        <p:spPr>
          <a:xfrm>
            <a:off x="2505075" y="2647950"/>
            <a:ext cx="0" cy="1555750"/>
          </a:xfrm>
          <a:custGeom>
            <a:avLst/>
            <a:gdLst/>
            <a:ahLst/>
            <a:cxnLst/>
            <a:rect l="0" t="0" r="r" b="b"/>
            <a:pathLst>
              <a:path h="1714500">
                <a:moveTo>
                  <a:pt x="0" y="0"/>
                </a:moveTo>
                <a:lnTo>
                  <a:pt x="0" y="1714500"/>
                </a:lnTo>
              </a:path>
            </a:pathLst>
          </a:custGeom>
          <a:noFill/>
          <a:ln w="13462" cap="flat" cmpd="sng">
            <a:solidFill>
              <a:srgbClr val="080808">
                <a:alpha val="100000"/>
              </a:srgbClr>
            </a:solidFill>
            <a:prstDash val="solid"/>
            <a:round/>
          </a:ln>
        </p:spPr>
      </p:sp>
      <p:sp>
        <p:nvSpPr>
          <p:cNvPr id="1049223" name="object 26"/>
          <p:cNvSpPr/>
          <p:nvPr/>
        </p:nvSpPr>
        <p:spPr>
          <a:xfrm>
            <a:off x="2908300" y="3419475"/>
            <a:ext cx="3448050" cy="0"/>
          </a:xfrm>
          <a:custGeom>
            <a:avLst/>
            <a:gdLst/>
            <a:ahLst/>
            <a:cxnLst/>
            <a:rect l="0" t="0" r="r" b="b"/>
            <a:pathLst>
              <a:path w="3024504">
                <a:moveTo>
                  <a:pt x="0" y="0"/>
                </a:moveTo>
                <a:lnTo>
                  <a:pt x="3024378" y="0"/>
                </a:lnTo>
              </a:path>
            </a:pathLst>
          </a:custGeom>
          <a:noFill/>
          <a:ln w="16510" cap="flat" cmpd="sng">
            <a:solidFill>
              <a:srgbClr val="E3F4FA">
                <a:alpha val="100000"/>
              </a:srgbClr>
            </a:solidFill>
            <a:prstDash val="solid"/>
            <a:round/>
          </a:ln>
        </p:spPr>
      </p:sp>
      <p:sp>
        <p:nvSpPr>
          <p:cNvPr id="1049224" name="object 27"/>
          <p:cNvSpPr/>
          <p:nvPr/>
        </p:nvSpPr>
        <p:spPr>
          <a:xfrm>
            <a:off x="2901950" y="3416300"/>
            <a:ext cx="3462337" cy="0"/>
          </a:xfrm>
          <a:custGeom>
            <a:avLst/>
            <a:gdLst/>
            <a:ahLst/>
            <a:cxnLst/>
            <a:rect l="0" t="0" r="r" b="b"/>
            <a:pathLst>
              <a:path w="3036570">
                <a:moveTo>
                  <a:pt x="0" y="0"/>
                </a:moveTo>
                <a:lnTo>
                  <a:pt x="3036569" y="0"/>
                </a:lnTo>
              </a:path>
            </a:pathLst>
          </a:custGeom>
          <a:noFill/>
          <a:ln w="22606" cap="flat" cmpd="sng">
            <a:solidFill>
              <a:srgbClr val="00B050">
                <a:alpha val="100000"/>
              </a:srgbClr>
            </a:solidFill>
            <a:prstDash val="solid"/>
            <a:round/>
          </a:ln>
        </p:spPr>
      </p:sp>
      <p:sp>
        <p:nvSpPr>
          <p:cNvPr id="1049225" name="object 29"/>
          <p:cNvSpPr/>
          <p:nvPr/>
        </p:nvSpPr>
        <p:spPr>
          <a:xfrm>
            <a:off x="6402387" y="2708275"/>
            <a:ext cx="3463925" cy="717550"/>
          </a:xfrm>
          <a:custGeom>
            <a:avLst/>
            <a:gdLst/>
            <a:ahLst/>
            <a:cxnLst/>
            <a:rect l="0" t="0" r="r" b="b"/>
            <a:pathLst>
              <a:path w="3037840" h="791210">
                <a:moveTo>
                  <a:pt x="3037332" y="790956"/>
                </a:moveTo>
                <a:lnTo>
                  <a:pt x="3037332" y="3048"/>
                </a:lnTo>
                <a:lnTo>
                  <a:pt x="3034284" y="0"/>
                </a:lnTo>
                <a:lnTo>
                  <a:pt x="3047" y="0"/>
                </a:lnTo>
                <a:lnTo>
                  <a:pt x="0" y="3048"/>
                </a:lnTo>
                <a:lnTo>
                  <a:pt x="0" y="790956"/>
                </a:lnTo>
                <a:lnTo>
                  <a:pt x="6858" y="790956"/>
                </a:lnTo>
                <a:lnTo>
                  <a:pt x="6858" y="12954"/>
                </a:lnTo>
                <a:lnTo>
                  <a:pt x="12954" y="6096"/>
                </a:lnTo>
                <a:lnTo>
                  <a:pt x="12953" y="12954"/>
                </a:lnTo>
                <a:lnTo>
                  <a:pt x="3024378" y="12954"/>
                </a:lnTo>
                <a:lnTo>
                  <a:pt x="3024378" y="6096"/>
                </a:lnTo>
                <a:lnTo>
                  <a:pt x="3031236" y="12954"/>
                </a:lnTo>
                <a:lnTo>
                  <a:pt x="3031236" y="790956"/>
                </a:lnTo>
                <a:lnTo>
                  <a:pt x="3037332" y="790956"/>
                </a:lnTo>
                <a:close/>
              </a:path>
              <a:path w="3037840" h="791210">
                <a:moveTo>
                  <a:pt x="12953" y="12954"/>
                </a:moveTo>
                <a:lnTo>
                  <a:pt x="12954" y="6096"/>
                </a:lnTo>
                <a:lnTo>
                  <a:pt x="6858" y="12954"/>
                </a:lnTo>
                <a:lnTo>
                  <a:pt x="12953" y="12954"/>
                </a:lnTo>
                <a:close/>
              </a:path>
              <a:path w="3037840" h="791210">
                <a:moveTo>
                  <a:pt x="12953" y="790956"/>
                </a:moveTo>
                <a:lnTo>
                  <a:pt x="12953" y="12954"/>
                </a:lnTo>
                <a:lnTo>
                  <a:pt x="6858" y="12954"/>
                </a:lnTo>
                <a:lnTo>
                  <a:pt x="6858" y="790956"/>
                </a:lnTo>
                <a:lnTo>
                  <a:pt x="12953" y="790956"/>
                </a:lnTo>
                <a:close/>
              </a:path>
              <a:path w="3037840" h="791210">
                <a:moveTo>
                  <a:pt x="3031236" y="12954"/>
                </a:moveTo>
                <a:lnTo>
                  <a:pt x="3024378" y="6096"/>
                </a:lnTo>
                <a:lnTo>
                  <a:pt x="3024378" y="12954"/>
                </a:lnTo>
                <a:lnTo>
                  <a:pt x="3031236" y="12954"/>
                </a:lnTo>
                <a:close/>
              </a:path>
              <a:path w="3037840" h="791210">
                <a:moveTo>
                  <a:pt x="3031236" y="790956"/>
                </a:moveTo>
                <a:lnTo>
                  <a:pt x="3031236" y="12954"/>
                </a:lnTo>
                <a:lnTo>
                  <a:pt x="3024378" y="12954"/>
                </a:lnTo>
                <a:lnTo>
                  <a:pt x="3024378" y="790956"/>
                </a:lnTo>
                <a:lnTo>
                  <a:pt x="3031236" y="790956"/>
                </a:lnTo>
              </a:path>
            </a:pathLst>
          </a:custGeom>
          <a:solidFill>
            <a:srgbClr val="00B050">
              <a:alpha val="100000"/>
            </a:srgbClr>
          </a:solidFill>
          <a:ln>
            <a:noFill/>
          </a:ln>
        </p:spPr>
      </p:sp>
      <p:sp>
        <p:nvSpPr>
          <p:cNvPr id="1049226" name="object 30"/>
          <p:cNvSpPr/>
          <p:nvPr/>
        </p:nvSpPr>
        <p:spPr>
          <a:xfrm>
            <a:off x="882650" y="3425825"/>
            <a:ext cx="10426700" cy="777875"/>
          </a:xfrm>
          <a:prstGeom prst="rect">
            <a:avLst/>
          </a:prstGeom>
          <a:blipFill rotWithShape="1">
            <a:blip r:embed="rId9">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9227" name="object 31"/>
          <p:cNvSpPr/>
          <p:nvPr/>
        </p:nvSpPr>
        <p:spPr>
          <a:xfrm>
            <a:off x="6356350" y="3425825"/>
            <a:ext cx="4854575" cy="777875"/>
          </a:xfrm>
          <a:custGeom>
            <a:avLst/>
            <a:gdLst/>
            <a:ahLst/>
            <a:cxnLst/>
            <a:rect l="0" t="0" r="r" b="b"/>
            <a:pathLst>
              <a:path w="4257675" h="858520">
                <a:moveTo>
                  <a:pt x="0" y="0"/>
                </a:moveTo>
                <a:lnTo>
                  <a:pt x="0" y="858012"/>
                </a:lnTo>
                <a:lnTo>
                  <a:pt x="4257294" y="858012"/>
                </a:lnTo>
                <a:lnTo>
                  <a:pt x="4257294" y="0"/>
                </a:lnTo>
                <a:lnTo>
                  <a:pt x="0" y="0"/>
                </a:lnTo>
              </a:path>
            </a:pathLst>
          </a:custGeom>
          <a:solidFill>
            <a:srgbClr val="FFFFCC">
              <a:alpha val="100000"/>
            </a:srgbClr>
          </a:solidFill>
          <a:ln>
            <a:noFill/>
          </a:ln>
        </p:spPr>
      </p:sp>
      <p:sp>
        <p:nvSpPr>
          <p:cNvPr id="1049228" name="object 32"/>
          <p:cNvSpPr/>
          <p:nvPr/>
        </p:nvSpPr>
        <p:spPr>
          <a:xfrm>
            <a:off x="2854325" y="3425825"/>
            <a:ext cx="53975" cy="777875"/>
          </a:xfrm>
          <a:custGeom>
            <a:avLst/>
            <a:gdLst/>
            <a:ahLst/>
            <a:cxnLst/>
            <a:rect l="0" t="0" r="r" b="b"/>
            <a:pathLst>
              <a:path w="47625" h="858520">
                <a:moveTo>
                  <a:pt x="0" y="0"/>
                </a:moveTo>
                <a:lnTo>
                  <a:pt x="0" y="858012"/>
                </a:lnTo>
                <a:lnTo>
                  <a:pt x="47244" y="858012"/>
                </a:lnTo>
                <a:lnTo>
                  <a:pt x="47244" y="0"/>
                </a:lnTo>
                <a:lnTo>
                  <a:pt x="0" y="0"/>
                </a:lnTo>
              </a:path>
            </a:pathLst>
          </a:custGeom>
          <a:solidFill>
            <a:srgbClr val="FFFFCC">
              <a:alpha val="100000"/>
            </a:srgbClr>
          </a:solidFill>
          <a:ln>
            <a:noFill/>
          </a:ln>
        </p:spPr>
      </p:sp>
      <p:sp>
        <p:nvSpPr>
          <p:cNvPr id="1049229" name="object 33"/>
          <p:cNvSpPr/>
          <p:nvPr/>
        </p:nvSpPr>
        <p:spPr>
          <a:xfrm>
            <a:off x="1643062" y="3425825"/>
            <a:ext cx="862012" cy="777875"/>
          </a:xfrm>
          <a:custGeom>
            <a:avLst/>
            <a:gdLst/>
            <a:ahLst/>
            <a:cxnLst/>
            <a:rect l="0" t="0" r="r" b="b"/>
            <a:pathLst>
              <a:path w="756285" h="857250">
                <a:moveTo>
                  <a:pt x="755904" y="857250"/>
                </a:moveTo>
                <a:lnTo>
                  <a:pt x="0" y="857250"/>
                </a:lnTo>
                <a:lnTo>
                  <a:pt x="0" y="0"/>
                </a:lnTo>
                <a:lnTo>
                  <a:pt x="755904" y="0"/>
                </a:lnTo>
                <a:lnTo>
                  <a:pt x="755904" y="857250"/>
                </a:lnTo>
              </a:path>
            </a:pathLst>
          </a:custGeom>
          <a:solidFill>
            <a:srgbClr val="99FF99">
              <a:alpha val="100000"/>
            </a:srgbClr>
          </a:solidFill>
          <a:ln>
            <a:noFill/>
          </a:ln>
        </p:spPr>
      </p:sp>
      <p:sp>
        <p:nvSpPr>
          <p:cNvPr id="1049230" name="object 34"/>
          <p:cNvSpPr txBox="1"/>
          <p:nvPr/>
        </p:nvSpPr>
        <p:spPr>
          <a:xfrm>
            <a:off x="1760537" y="2284412"/>
            <a:ext cx="554037" cy="2008187"/>
          </a:xfrm>
          <a:prstGeom prst="rect">
            <a:avLst/>
          </a:prstGeom>
          <a:noFill/>
          <a:ln>
            <a:noFill/>
          </a:ln>
        </p:spPr>
        <p:txBody>
          <a:bodyPr vert="eaVert"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2700" lvl="0" indent="0"/>
            <a:r>
              <a:rPr lang="zh-CN" altLang="en-US" sz="3600">
                <a:solidFill>
                  <a:srgbClr val="0000FF"/>
                </a:solidFill>
                <a:latin typeface="楷体" pitchFamily="49" charset="-122"/>
                <a:ea typeface="楷体" pitchFamily="49" charset="-122"/>
              </a:rPr>
              <a:t>软件工程</a:t>
            </a:r>
          </a:p>
        </p:txBody>
      </p:sp>
      <p:sp>
        <p:nvSpPr>
          <p:cNvPr id="1049231" name="object 35"/>
          <p:cNvSpPr txBox="1"/>
          <p:nvPr/>
        </p:nvSpPr>
        <p:spPr>
          <a:xfrm>
            <a:off x="3335337" y="2733675"/>
            <a:ext cx="1419225" cy="358775"/>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2700" lvl="0" indent="0">
              <a:lnSpc>
                <a:spcPts val="2837"/>
              </a:lnSpc>
            </a:pPr>
            <a:r>
              <a:rPr lang="zh-CN" altLang="en-US">
                <a:solidFill>
                  <a:srgbClr val="070707"/>
                </a:solidFill>
                <a:latin typeface="楷体" pitchFamily="49" charset="-122"/>
                <a:ea typeface="楷体" pitchFamily="49" charset="-122"/>
              </a:rPr>
              <a:t>的学科。</a:t>
            </a:r>
          </a:p>
        </p:txBody>
      </p:sp>
      <p:sp>
        <p:nvSpPr>
          <p:cNvPr id="1049232" name="object 36"/>
          <p:cNvSpPr txBox="1"/>
          <p:nvPr/>
        </p:nvSpPr>
        <p:spPr>
          <a:xfrm>
            <a:off x="2944812" y="3236912"/>
            <a:ext cx="3211512" cy="358775"/>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2700" lvl="0" indent="0">
              <a:lnSpc>
                <a:spcPts val="2837"/>
              </a:lnSpc>
              <a:tabLst>
                <a:tab pos="354012" algn="l"/>
              </a:tabLst>
            </a:pPr>
            <a:r>
              <a:rPr lang="en-US" altLang="zh-CN" sz="1800">
                <a:solidFill>
                  <a:srgbClr val="FF0000"/>
                </a:solidFill>
                <a:latin typeface="Wingdings" pitchFamily="2" charset="2"/>
                <a:ea typeface="Wingdings" pitchFamily="2" charset="2"/>
              </a:rPr>
              <a:t></a:t>
            </a:r>
            <a:r>
              <a:rPr lang="en-US" altLang="zh-CN" sz="1800">
                <a:solidFill>
                  <a:srgbClr val="FF0000"/>
                </a:solidFill>
                <a:latin typeface="Times New Roman" pitchFamily="18" charset="0"/>
                <a:ea typeface="Times New Roman" pitchFamily="18" charset="0"/>
              </a:rPr>
              <a:t>	</a:t>
            </a:r>
            <a:r>
              <a:rPr lang="zh-CN" altLang="en-US">
                <a:solidFill>
                  <a:srgbClr val="0000FF"/>
                </a:solidFill>
                <a:latin typeface="宋体" pitchFamily="2" charset="-122"/>
                <a:ea typeface="宋体" pitchFamily="2" charset="-122"/>
              </a:rPr>
              <a:t>软件工程主要研究</a:t>
            </a:r>
          </a:p>
        </p:txBody>
      </p:sp>
      <p:sp>
        <p:nvSpPr>
          <p:cNvPr id="1049233" name="object 38"/>
          <p:cNvSpPr txBox="1"/>
          <p:nvPr/>
        </p:nvSpPr>
        <p:spPr>
          <a:xfrm>
            <a:off x="9953625" y="3236912"/>
            <a:ext cx="1071562" cy="358775"/>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2700" lvl="0" indent="0">
              <a:lnSpc>
                <a:spcPts val="2837"/>
              </a:lnSpc>
            </a:pPr>
            <a:r>
              <a:rPr lang="zh-CN" altLang="en-US">
                <a:solidFill>
                  <a:srgbClr val="070707"/>
                </a:solidFill>
                <a:latin typeface="楷体" pitchFamily="49" charset="-122"/>
                <a:ea typeface="楷体" pitchFamily="49" charset="-122"/>
              </a:rPr>
              <a:t>件开发</a:t>
            </a:r>
          </a:p>
        </p:txBody>
      </p:sp>
      <p:sp>
        <p:nvSpPr>
          <p:cNvPr id="1049234" name="object 41"/>
          <p:cNvSpPr/>
          <p:nvPr/>
        </p:nvSpPr>
        <p:spPr>
          <a:xfrm>
            <a:off x="2908300" y="3425825"/>
            <a:ext cx="3448050" cy="777875"/>
          </a:xfrm>
          <a:custGeom>
            <a:avLst/>
            <a:gdLst/>
            <a:ahLst/>
            <a:cxnLst/>
            <a:rect l="0" t="0" r="r" b="b"/>
            <a:pathLst>
              <a:path w="3024504" h="857250">
                <a:moveTo>
                  <a:pt x="0" y="0"/>
                </a:moveTo>
                <a:lnTo>
                  <a:pt x="3024378" y="0"/>
                </a:lnTo>
                <a:lnTo>
                  <a:pt x="3024378" y="857249"/>
                </a:lnTo>
                <a:lnTo>
                  <a:pt x="0" y="857250"/>
                </a:lnTo>
                <a:lnTo>
                  <a:pt x="0" y="0"/>
                </a:lnTo>
              </a:path>
            </a:pathLst>
          </a:custGeom>
          <a:solidFill>
            <a:srgbClr val="E3F4FA">
              <a:alpha val="100000"/>
            </a:srgbClr>
          </a:solidFill>
          <a:ln>
            <a:noFill/>
          </a:ln>
        </p:spPr>
      </p:sp>
      <p:sp>
        <p:nvSpPr>
          <p:cNvPr id="1049235" name="object 42"/>
          <p:cNvSpPr/>
          <p:nvPr/>
        </p:nvSpPr>
        <p:spPr>
          <a:xfrm>
            <a:off x="2908300" y="3425825"/>
            <a:ext cx="0" cy="777875"/>
          </a:xfrm>
          <a:custGeom>
            <a:avLst/>
            <a:gdLst/>
            <a:ahLst/>
            <a:cxnLst/>
            <a:rect l="0" t="0" r="r" b="b"/>
            <a:pathLst>
              <a:path h="857250">
                <a:moveTo>
                  <a:pt x="0" y="0"/>
                </a:moveTo>
                <a:lnTo>
                  <a:pt x="0" y="857250"/>
                </a:lnTo>
              </a:path>
            </a:pathLst>
          </a:custGeom>
          <a:noFill/>
          <a:ln w="13462" cap="flat" cmpd="sng">
            <a:solidFill>
              <a:srgbClr val="00B050">
                <a:alpha val="100000"/>
              </a:srgbClr>
            </a:solidFill>
            <a:prstDash val="solid"/>
            <a:round/>
          </a:ln>
        </p:spPr>
      </p:sp>
      <p:sp>
        <p:nvSpPr>
          <p:cNvPr id="1049236" name="object 43"/>
          <p:cNvSpPr/>
          <p:nvPr/>
        </p:nvSpPr>
        <p:spPr>
          <a:xfrm>
            <a:off x="6356350" y="3425825"/>
            <a:ext cx="0" cy="777875"/>
          </a:xfrm>
          <a:custGeom>
            <a:avLst/>
            <a:gdLst/>
            <a:ahLst/>
            <a:cxnLst/>
            <a:rect l="0" t="0" r="r" b="b"/>
            <a:pathLst>
              <a:path h="857250">
                <a:moveTo>
                  <a:pt x="0" y="0"/>
                </a:moveTo>
                <a:lnTo>
                  <a:pt x="0" y="857250"/>
                </a:lnTo>
              </a:path>
            </a:pathLst>
          </a:custGeom>
          <a:noFill/>
          <a:ln w="13462" cap="flat" cmpd="sng">
            <a:solidFill>
              <a:srgbClr val="00B050">
                <a:alpha val="100000"/>
              </a:srgbClr>
            </a:solidFill>
            <a:prstDash val="solid"/>
            <a:round/>
          </a:ln>
        </p:spPr>
      </p:sp>
      <p:sp>
        <p:nvSpPr>
          <p:cNvPr id="1049237" name="object 46"/>
          <p:cNvSpPr txBox="1"/>
          <p:nvPr/>
        </p:nvSpPr>
        <p:spPr>
          <a:xfrm>
            <a:off x="6115050" y="3967162"/>
            <a:ext cx="4546600" cy="358775"/>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2700" lvl="0" indent="0">
              <a:lnSpc>
                <a:spcPts val="2837"/>
              </a:lnSpc>
            </a:pPr>
            <a:r>
              <a:rPr lang="zh-CN" altLang="en-US">
                <a:solidFill>
                  <a:srgbClr val="070707"/>
                </a:solidFill>
                <a:latin typeface="楷体" pitchFamily="49" charset="-122"/>
                <a:ea typeface="楷体" pitchFamily="49" charset="-122"/>
              </a:rPr>
              <a:t>辅助软件工程环境及工具等。</a:t>
            </a:r>
          </a:p>
        </p:txBody>
      </p:sp>
      <p:sp>
        <p:nvSpPr>
          <p:cNvPr id="1049238" name="object 49"/>
          <p:cNvSpPr/>
          <p:nvPr/>
        </p:nvSpPr>
        <p:spPr>
          <a:xfrm>
            <a:off x="6402387" y="3425825"/>
            <a:ext cx="3463925" cy="777875"/>
          </a:xfrm>
          <a:custGeom>
            <a:avLst/>
            <a:gdLst/>
            <a:ahLst/>
            <a:cxnLst/>
            <a:rect l="0" t="0" r="r" b="b"/>
            <a:pathLst>
              <a:path w="3037840" h="857250">
                <a:moveTo>
                  <a:pt x="12954" y="505205"/>
                </a:moveTo>
                <a:lnTo>
                  <a:pt x="12954" y="0"/>
                </a:lnTo>
                <a:lnTo>
                  <a:pt x="0" y="0"/>
                </a:lnTo>
                <a:lnTo>
                  <a:pt x="0" y="515111"/>
                </a:lnTo>
                <a:lnTo>
                  <a:pt x="3048" y="518159"/>
                </a:lnTo>
                <a:lnTo>
                  <a:pt x="6858" y="518159"/>
                </a:lnTo>
                <a:lnTo>
                  <a:pt x="6858" y="505205"/>
                </a:lnTo>
                <a:lnTo>
                  <a:pt x="12954" y="505205"/>
                </a:lnTo>
                <a:close/>
              </a:path>
              <a:path w="3037840" h="857250">
                <a:moveTo>
                  <a:pt x="517398" y="512063"/>
                </a:moveTo>
                <a:lnTo>
                  <a:pt x="517398" y="509777"/>
                </a:lnTo>
                <a:lnTo>
                  <a:pt x="515874" y="508253"/>
                </a:lnTo>
                <a:lnTo>
                  <a:pt x="515112" y="505967"/>
                </a:lnTo>
                <a:lnTo>
                  <a:pt x="512826" y="505205"/>
                </a:lnTo>
                <a:lnTo>
                  <a:pt x="6858" y="505205"/>
                </a:lnTo>
                <a:lnTo>
                  <a:pt x="12954" y="511301"/>
                </a:lnTo>
                <a:lnTo>
                  <a:pt x="12954" y="518159"/>
                </a:lnTo>
                <a:lnTo>
                  <a:pt x="501040" y="518159"/>
                </a:lnTo>
                <a:lnTo>
                  <a:pt x="504444" y="509015"/>
                </a:lnTo>
                <a:lnTo>
                  <a:pt x="510540" y="518159"/>
                </a:lnTo>
                <a:lnTo>
                  <a:pt x="510540" y="529968"/>
                </a:lnTo>
                <a:lnTo>
                  <a:pt x="516636" y="513587"/>
                </a:lnTo>
                <a:lnTo>
                  <a:pt x="517398" y="512063"/>
                </a:lnTo>
                <a:close/>
              </a:path>
              <a:path w="3037840" h="857250">
                <a:moveTo>
                  <a:pt x="12954" y="518159"/>
                </a:moveTo>
                <a:lnTo>
                  <a:pt x="12954" y="511301"/>
                </a:lnTo>
                <a:lnTo>
                  <a:pt x="6858" y="505205"/>
                </a:lnTo>
                <a:lnTo>
                  <a:pt x="6858" y="518159"/>
                </a:lnTo>
                <a:lnTo>
                  <a:pt x="12954" y="518159"/>
                </a:lnTo>
                <a:close/>
              </a:path>
              <a:path w="3037840" h="857250">
                <a:moveTo>
                  <a:pt x="510540" y="529968"/>
                </a:moveTo>
                <a:lnTo>
                  <a:pt x="510540" y="518159"/>
                </a:lnTo>
                <a:lnTo>
                  <a:pt x="501040" y="518159"/>
                </a:lnTo>
                <a:lnTo>
                  <a:pt x="374845" y="857250"/>
                </a:lnTo>
                <a:lnTo>
                  <a:pt x="388739" y="857250"/>
                </a:lnTo>
                <a:lnTo>
                  <a:pt x="510540" y="529968"/>
                </a:lnTo>
                <a:close/>
              </a:path>
              <a:path w="3037840" h="857250">
                <a:moveTo>
                  <a:pt x="510540" y="518159"/>
                </a:moveTo>
                <a:lnTo>
                  <a:pt x="504444" y="509015"/>
                </a:lnTo>
                <a:lnTo>
                  <a:pt x="501040" y="518159"/>
                </a:lnTo>
                <a:lnTo>
                  <a:pt x="510540" y="518159"/>
                </a:lnTo>
                <a:close/>
              </a:path>
              <a:path w="3037840" h="857250">
                <a:moveTo>
                  <a:pt x="3031236" y="505205"/>
                </a:moveTo>
                <a:lnTo>
                  <a:pt x="1264920" y="505205"/>
                </a:lnTo>
                <a:lnTo>
                  <a:pt x="1263396" y="505967"/>
                </a:lnTo>
                <a:lnTo>
                  <a:pt x="1261872" y="507491"/>
                </a:lnTo>
                <a:lnTo>
                  <a:pt x="993170" y="857250"/>
                </a:lnTo>
                <a:lnTo>
                  <a:pt x="1009067" y="857250"/>
                </a:lnTo>
                <a:lnTo>
                  <a:pt x="1267206" y="521066"/>
                </a:lnTo>
                <a:lnTo>
                  <a:pt x="1267206" y="518159"/>
                </a:lnTo>
                <a:lnTo>
                  <a:pt x="1271778" y="515111"/>
                </a:lnTo>
                <a:lnTo>
                  <a:pt x="1271778" y="518159"/>
                </a:lnTo>
                <a:lnTo>
                  <a:pt x="3024378" y="518159"/>
                </a:lnTo>
                <a:lnTo>
                  <a:pt x="3024378" y="511301"/>
                </a:lnTo>
                <a:lnTo>
                  <a:pt x="3031236" y="505205"/>
                </a:lnTo>
                <a:close/>
              </a:path>
              <a:path w="3037840" h="857250">
                <a:moveTo>
                  <a:pt x="1271778" y="515111"/>
                </a:moveTo>
                <a:lnTo>
                  <a:pt x="1267206" y="518159"/>
                </a:lnTo>
                <a:lnTo>
                  <a:pt x="1269437" y="518159"/>
                </a:lnTo>
                <a:lnTo>
                  <a:pt x="1271778" y="515111"/>
                </a:lnTo>
                <a:close/>
              </a:path>
              <a:path w="3037840" h="857250">
                <a:moveTo>
                  <a:pt x="1269437" y="518159"/>
                </a:moveTo>
                <a:lnTo>
                  <a:pt x="1267206" y="518159"/>
                </a:lnTo>
                <a:lnTo>
                  <a:pt x="1267206" y="521066"/>
                </a:lnTo>
                <a:lnTo>
                  <a:pt x="1269437" y="518159"/>
                </a:lnTo>
                <a:close/>
              </a:path>
              <a:path w="3037840" h="857250">
                <a:moveTo>
                  <a:pt x="1271778" y="518159"/>
                </a:moveTo>
                <a:lnTo>
                  <a:pt x="1271778" y="515111"/>
                </a:lnTo>
                <a:lnTo>
                  <a:pt x="1269437" y="518159"/>
                </a:lnTo>
                <a:lnTo>
                  <a:pt x="1271778" y="518159"/>
                </a:lnTo>
                <a:close/>
              </a:path>
              <a:path w="3037840" h="857250">
                <a:moveTo>
                  <a:pt x="3037332" y="515111"/>
                </a:moveTo>
                <a:lnTo>
                  <a:pt x="3037332" y="0"/>
                </a:lnTo>
                <a:lnTo>
                  <a:pt x="3024378" y="0"/>
                </a:lnTo>
                <a:lnTo>
                  <a:pt x="3024378" y="505205"/>
                </a:lnTo>
                <a:lnTo>
                  <a:pt x="3031236" y="505205"/>
                </a:lnTo>
                <a:lnTo>
                  <a:pt x="3031236" y="518159"/>
                </a:lnTo>
                <a:lnTo>
                  <a:pt x="3034284" y="518159"/>
                </a:lnTo>
                <a:lnTo>
                  <a:pt x="3037332" y="515111"/>
                </a:lnTo>
                <a:close/>
              </a:path>
              <a:path w="3037840" h="857250">
                <a:moveTo>
                  <a:pt x="3031236" y="518159"/>
                </a:moveTo>
                <a:lnTo>
                  <a:pt x="3031236" y="505205"/>
                </a:lnTo>
                <a:lnTo>
                  <a:pt x="3024378" y="511301"/>
                </a:lnTo>
                <a:lnTo>
                  <a:pt x="3024378" y="518159"/>
                </a:lnTo>
                <a:lnTo>
                  <a:pt x="3031236" y="518159"/>
                </a:lnTo>
              </a:path>
            </a:pathLst>
          </a:custGeom>
          <a:solidFill>
            <a:srgbClr val="00B050">
              <a:alpha val="100000"/>
            </a:srgbClr>
          </a:solidFill>
          <a:ln>
            <a:noFill/>
          </a:ln>
        </p:spPr>
      </p:sp>
      <p:sp>
        <p:nvSpPr>
          <p:cNvPr id="1049239" name="object 51"/>
          <p:cNvSpPr/>
          <p:nvPr/>
        </p:nvSpPr>
        <p:spPr>
          <a:xfrm>
            <a:off x="7642225" y="4135437"/>
            <a:ext cx="3448050" cy="68262"/>
          </a:xfrm>
          <a:custGeom>
            <a:avLst/>
            <a:gdLst/>
            <a:ahLst/>
            <a:cxnLst/>
            <a:rect l="0" t="0" r="r" b="b"/>
            <a:pathLst>
              <a:path w="3024504" h="74929">
                <a:moveTo>
                  <a:pt x="0" y="0"/>
                </a:moveTo>
                <a:lnTo>
                  <a:pt x="3024378" y="0"/>
                </a:lnTo>
                <a:lnTo>
                  <a:pt x="3024378" y="74675"/>
                </a:lnTo>
                <a:lnTo>
                  <a:pt x="0" y="74675"/>
                </a:lnTo>
                <a:lnTo>
                  <a:pt x="0" y="0"/>
                </a:lnTo>
              </a:path>
            </a:pathLst>
          </a:custGeom>
          <a:solidFill>
            <a:srgbClr val="E3F4FA">
              <a:alpha val="100000"/>
            </a:srgbClr>
          </a:solidFill>
          <a:ln>
            <a:noFill/>
          </a:ln>
        </p:spPr>
      </p:sp>
      <p:sp>
        <p:nvSpPr>
          <p:cNvPr id="1049240" name="object 52"/>
          <p:cNvSpPr/>
          <p:nvPr/>
        </p:nvSpPr>
        <p:spPr>
          <a:xfrm>
            <a:off x="7634287" y="4130675"/>
            <a:ext cx="3463925" cy="73025"/>
          </a:xfrm>
          <a:custGeom>
            <a:avLst/>
            <a:gdLst/>
            <a:ahLst/>
            <a:cxnLst/>
            <a:rect l="0" t="0" r="r" b="b"/>
            <a:pathLst>
              <a:path w="3037840" h="81279">
                <a:moveTo>
                  <a:pt x="3037332" y="80771"/>
                </a:moveTo>
                <a:lnTo>
                  <a:pt x="3037332" y="3048"/>
                </a:lnTo>
                <a:lnTo>
                  <a:pt x="3034284" y="0"/>
                </a:lnTo>
                <a:lnTo>
                  <a:pt x="3047" y="0"/>
                </a:lnTo>
                <a:lnTo>
                  <a:pt x="0" y="3048"/>
                </a:lnTo>
                <a:lnTo>
                  <a:pt x="0" y="80771"/>
                </a:lnTo>
                <a:lnTo>
                  <a:pt x="6096" y="80771"/>
                </a:lnTo>
                <a:lnTo>
                  <a:pt x="6096" y="12954"/>
                </a:lnTo>
                <a:lnTo>
                  <a:pt x="12954" y="6096"/>
                </a:lnTo>
                <a:lnTo>
                  <a:pt x="12954" y="12954"/>
                </a:lnTo>
                <a:lnTo>
                  <a:pt x="3024378" y="12954"/>
                </a:lnTo>
                <a:lnTo>
                  <a:pt x="3024378" y="6096"/>
                </a:lnTo>
                <a:lnTo>
                  <a:pt x="3030474" y="12954"/>
                </a:lnTo>
                <a:lnTo>
                  <a:pt x="3030474" y="80771"/>
                </a:lnTo>
                <a:lnTo>
                  <a:pt x="3037332" y="80771"/>
                </a:lnTo>
                <a:close/>
              </a:path>
              <a:path w="3037840" h="81279">
                <a:moveTo>
                  <a:pt x="12954" y="12954"/>
                </a:moveTo>
                <a:lnTo>
                  <a:pt x="12954" y="6096"/>
                </a:lnTo>
                <a:lnTo>
                  <a:pt x="6096" y="12954"/>
                </a:lnTo>
                <a:lnTo>
                  <a:pt x="12954" y="12954"/>
                </a:lnTo>
                <a:close/>
              </a:path>
              <a:path w="3037840" h="81279">
                <a:moveTo>
                  <a:pt x="12954" y="80771"/>
                </a:moveTo>
                <a:lnTo>
                  <a:pt x="12954" y="12954"/>
                </a:lnTo>
                <a:lnTo>
                  <a:pt x="6096" y="12954"/>
                </a:lnTo>
                <a:lnTo>
                  <a:pt x="6096" y="80771"/>
                </a:lnTo>
                <a:lnTo>
                  <a:pt x="12954" y="80771"/>
                </a:lnTo>
                <a:close/>
              </a:path>
              <a:path w="3037840" h="81279">
                <a:moveTo>
                  <a:pt x="3030474" y="12954"/>
                </a:moveTo>
                <a:lnTo>
                  <a:pt x="3024378" y="6096"/>
                </a:lnTo>
                <a:lnTo>
                  <a:pt x="3024378" y="12954"/>
                </a:lnTo>
                <a:lnTo>
                  <a:pt x="3030474" y="12954"/>
                </a:lnTo>
                <a:close/>
              </a:path>
              <a:path w="3037840" h="81279">
                <a:moveTo>
                  <a:pt x="3030474" y="80771"/>
                </a:moveTo>
                <a:lnTo>
                  <a:pt x="3030474" y="12954"/>
                </a:lnTo>
                <a:lnTo>
                  <a:pt x="3024378" y="12954"/>
                </a:lnTo>
                <a:lnTo>
                  <a:pt x="3024378" y="80771"/>
                </a:lnTo>
                <a:lnTo>
                  <a:pt x="3030474" y="80771"/>
                </a:lnTo>
              </a:path>
            </a:pathLst>
          </a:custGeom>
          <a:solidFill>
            <a:srgbClr val="00B050">
              <a:alpha val="100000"/>
            </a:srgbClr>
          </a:solidFill>
          <a:ln>
            <a:noFill/>
          </a:ln>
        </p:spPr>
      </p:sp>
      <p:sp>
        <p:nvSpPr>
          <p:cNvPr id="1049241" name="object 53"/>
          <p:cNvSpPr/>
          <p:nvPr/>
        </p:nvSpPr>
        <p:spPr>
          <a:xfrm>
            <a:off x="882650" y="4203700"/>
            <a:ext cx="10426700" cy="776287"/>
          </a:xfrm>
          <a:prstGeom prst="rect">
            <a:avLst/>
          </a:prstGeom>
          <a:blipFill rotWithShape="1">
            <a:blip r:embed="rId10">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9242" name="object 54"/>
          <p:cNvSpPr/>
          <p:nvPr/>
        </p:nvSpPr>
        <p:spPr>
          <a:xfrm>
            <a:off x="11090275" y="4202112"/>
            <a:ext cx="120650" cy="611187"/>
          </a:xfrm>
          <a:custGeom>
            <a:avLst/>
            <a:gdLst/>
            <a:ahLst/>
            <a:cxnLst/>
            <a:rect l="0" t="0" r="r" b="b"/>
            <a:pathLst>
              <a:path w="106045" h="674370">
                <a:moveTo>
                  <a:pt x="0" y="0"/>
                </a:moveTo>
                <a:lnTo>
                  <a:pt x="0" y="674370"/>
                </a:lnTo>
                <a:lnTo>
                  <a:pt x="105930" y="674370"/>
                </a:lnTo>
                <a:lnTo>
                  <a:pt x="105930" y="0"/>
                </a:lnTo>
                <a:lnTo>
                  <a:pt x="0" y="0"/>
                </a:lnTo>
              </a:path>
            </a:pathLst>
          </a:custGeom>
          <a:solidFill>
            <a:srgbClr val="FFFFCC">
              <a:alpha val="100000"/>
            </a:srgbClr>
          </a:solidFill>
          <a:ln>
            <a:noFill/>
          </a:ln>
        </p:spPr>
      </p:sp>
      <p:sp>
        <p:nvSpPr>
          <p:cNvPr id="1049243" name="object 55"/>
          <p:cNvSpPr/>
          <p:nvPr/>
        </p:nvSpPr>
        <p:spPr>
          <a:xfrm>
            <a:off x="2854325" y="4202112"/>
            <a:ext cx="4787900" cy="611187"/>
          </a:xfrm>
          <a:custGeom>
            <a:avLst/>
            <a:gdLst/>
            <a:ahLst/>
            <a:cxnLst/>
            <a:rect l="0" t="0" r="r" b="b"/>
            <a:pathLst>
              <a:path w="4198620" h="674370">
                <a:moveTo>
                  <a:pt x="0" y="0"/>
                </a:moveTo>
                <a:lnTo>
                  <a:pt x="0" y="674370"/>
                </a:lnTo>
                <a:lnTo>
                  <a:pt x="4198607" y="674370"/>
                </a:lnTo>
                <a:lnTo>
                  <a:pt x="4198607" y="0"/>
                </a:lnTo>
                <a:lnTo>
                  <a:pt x="0" y="0"/>
                </a:lnTo>
              </a:path>
            </a:pathLst>
          </a:custGeom>
          <a:solidFill>
            <a:srgbClr val="FFFFCC">
              <a:alpha val="100000"/>
            </a:srgbClr>
          </a:solidFill>
          <a:ln>
            <a:noFill/>
          </a:ln>
        </p:spPr>
      </p:sp>
      <p:sp>
        <p:nvSpPr>
          <p:cNvPr id="1049244" name="object 56"/>
          <p:cNvSpPr/>
          <p:nvPr/>
        </p:nvSpPr>
        <p:spPr>
          <a:xfrm>
            <a:off x="2847975" y="4203700"/>
            <a:ext cx="8370887" cy="617537"/>
          </a:xfrm>
          <a:custGeom>
            <a:avLst/>
            <a:gdLst/>
            <a:ahLst/>
            <a:cxnLst/>
            <a:rect l="0" t="0" r="r" b="b"/>
            <a:pathLst>
              <a:path w="7341870" h="680720">
                <a:moveTo>
                  <a:pt x="12954" y="667512"/>
                </a:moveTo>
                <a:lnTo>
                  <a:pt x="12954" y="0"/>
                </a:lnTo>
                <a:lnTo>
                  <a:pt x="0" y="0"/>
                </a:lnTo>
                <a:lnTo>
                  <a:pt x="0" y="680466"/>
                </a:lnTo>
                <a:lnTo>
                  <a:pt x="6096" y="680466"/>
                </a:lnTo>
                <a:lnTo>
                  <a:pt x="6096" y="667512"/>
                </a:lnTo>
                <a:lnTo>
                  <a:pt x="12954" y="667512"/>
                </a:lnTo>
                <a:close/>
              </a:path>
              <a:path w="7341870" h="680720">
                <a:moveTo>
                  <a:pt x="7334999" y="667512"/>
                </a:moveTo>
                <a:lnTo>
                  <a:pt x="6096" y="667512"/>
                </a:lnTo>
                <a:lnTo>
                  <a:pt x="12954" y="673608"/>
                </a:lnTo>
                <a:lnTo>
                  <a:pt x="12954" y="680466"/>
                </a:lnTo>
                <a:lnTo>
                  <a:pt x="7328903" y="680465"/>
                </a:lnTo>
                <a:lnTo>
                  <a:pt x="7328903" y="673607"/>
                </a:lnTo>
                <a:lnTo>
                  <a:pt x="7334999" y="667512"/>
                </a:lnTo>
                <a:close/>
              </a:path>
              <a:path w="7341870" h="680720">
                <a:moveTo>
                  <a:pt x="12954" y="680466"/>
                </a:moveTo>
                <a:lnTo>
                  <a:pt x="12954" y="673608"/>
                </a:lnTo>
                <a:lnTo>
                  <a:pt x="6096" y="667512"/>
                </a:lnTo>
                <a:lnTo>
                  <a:pt x="6096" y="680466"/>
                </a:lnTo>
                <a:lnTo>
                  <a:pt x="12954" y="680466"/>
                </a:lnTo>
                <a:close/>
              </a:path>
              <a:path w="7341870" h="680720">
                <a:moveTo>
                  <a:pt x="7341869" y="680465"/>
                </a:moveTo>
                <a:lnTo>
                  <a:pt x="7341869" y="0"/>
                </a:lnTo>
                <a:lnTo>
                  <a:pt x="7328903" y="0"/>
                </a:lnTo>
                <a:lnTo>
                  <a:pt x="7328903" y="667512"/>
                </a:lnTo>
                <a:lnTo>
                  <a:pt x="7334999" y="667512"/>
                </a:lnTo>
                <a:lnTo>
                  <a:pt x="7334999" y="680465"/>
                </a:lnTo>
                <a:lnTo>
                  <a:pt x="7341869" y="680465"/>
                </a:lnTo>
                <a:close/>
              </a:path>
              <a:path w="7341870" h="680720">
                <a:moveTo>
                  <a:pt x="7334999" y="680465"/>
                </a:moveTo>
                <a:lnTo>
                  <a:pt x="7334999" y="667512"/>
                </a:lnTo>
                <a:lnTo>
                  <a:pt x="7328903" y="673607"/>
                </a:lnTo>
                <a:lnTo>
                  <a:pt x="7328903" y="680465"/>
                </a:lnTo>
                <a:lnTo>
                  <a:pt x="7334999" y="680465"/>
                </a:lnTo>
              </a:path>
            </a:pathLst>
          </a:custGeom>
          <a:solidFill>
            <a:srgbClr val="0000FF">
              <a:alpha val="100000"/>
            </a:srgbClr>
          </a:solidFill>
          <a:ln>
            <a:noFill/>
          </a:ln>
        </p:spPr>
      </p:sp>
      <p:sp>
        <p:nvSpPr>
          <p:cNvPr id="1049245" name="object 57"/>
          <p:cNvSpPr txBox="1"/>
          <p:nvPr/>
        </p:nvSpPr>
        <p:spPr>
          <a:xfrm>
            <a:off x="3378200" y="4460875"/>
            <a:ext cx="4200525" cy="282575"/>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2700" lvl="0" indent="0">
              <a:lnSpc>
                <a:spcPts val="2150"/>
              </a:lnSpc>
            </a:pPr>
            <a:r>
              <a:rPr lang="zh-CN" altLang="en-US" sz="1800">
                <a:solidFill>
                  <a:srgbClr val="0000FF"/>
                </a:solidFill>
                <a:latin typeface="宋体" pitchFamily="2" charset="-122"/>
                <a:ea typeface="宋体" pitchFamily="2" charset="-122"/>
              </a:rPr>
              <a:t>（引自</a:t>
            </a:r>
            <a:r>
              <a:rPr lang="zh-CN" altLang="zh-CN" sz="1800">
                <a:solidFill>
                  <a:srgbClr val="0000FF"/>
                </a:solidFill>
                <a:latin typeface="宋体" pitchFamily="2" charset="-122"/>
                <a:ea typeface="宋体" pitchFamily="2" charset="-122"/>
              </a:rPr>
              <a:t>《</a:t>
            </a:r>
            <a:r>
              <a:rPr lang="zh-CN" altLang="en-US" sz="1800">
                <a:solidFill>
                  <a:srgbClr val="0000FF"/>
                </a:solidFill>
                <a:latin typeface="宋体" pitchFamily="2" charset="-122"/>
                <a:ea typeface="宋体" pitchFamily="2" charset="-122"/>
              </a:rPr>
              <a:t>计算机科学技术百科全书</a:t>
            </a:r>
            <a:r>
              <a:rPr lang="zh-CN" altLang="zh-CN" sz="1800">
                <a:solidFill>
                  <a:srgbClr val="0000FF"/>
                </a:solidFill>
                <a:latin typeface="宋体" pitchFamily="2" charset="-122"/>
                <a:ea typeface="宋体" pitchFamily="2" charset="-122"/>
              </a:rPr>
              <a:t>》</a:t>
            </a:r>
          </a:p>
        </p:txBody>
      </p:sp>
      <p:sp>
        <p:nvSpPr>
          <p:cNvPr id="1049246" name="object 58"/>
          <p:cNvSpPr txBox="1"/>
          <p:nvPr/>
        </p:nvSpPr>
        <p:spPr>
          <a:xfrm>
            <a:off x="7562850" y="4203700"/>
            <a:ext cx="3544887" cy="276225"/>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a:r>
              <a:rPr lang="zh-CN" altLang="en-US" sz="1800">
                <a:solidFill>
                  <a:srgbClr val="0000FF"/>
                </a:solidFill>
                <a:latin typeface="宋体" pitchFamily="2" charset="-122"/>
                <a:ea typeface="宋体" pitchFamily="2" charset="-122"/>
              </a:rPr>
              <a:t>，清华大学出版社，</a:t>
            </a:r>
            <a:r>
              <a:rPr lang="en-US" altLang="zh-CN" sz="1800">
                <a:solidFill>
                  <a:srgbClr val="0000FF"/>
                </a:solidFill>
                <a:latin typeface="Tahoma" pitchFamily="34" charset="0"/>
                <a:ea typeface="Tahoma" pitchFamily="34" charset="0"/>
              </a:rPr>
              <a:t>2005.11</a:t>
            </a:r>
            <a:r>
              <a:rPr lang="zh-CN" altLang="en-US" sz="1800">
                <a:solidFill>
                  <a:srgbClr val="0000FF"/>
                </a:solidFill>
                <a:latin typeface="宋体" pitchFamily="2" charset="-122"/>
                <a:ea typeface="宋体" pitchFamily="2" charset="-122"/>
              </a:rPr>
              <a:t>）</a:t>
            </a:r>
          </a:p>
        </p:txBody>
      </p:sp>
      <p:sp>
        <p:nvSpPr>
          <p:cNvPr id="1049247" name="object 59"/>
          <p:cNvSpPr/>
          <p:nvPr/>
        </p:nvSpPr>
        <p:spPr>
          <a:xfrm>
            <a:off x="1570037" y="4203700"/>
            <a:ext cx="935037" cy="201612"/>
          </a:xfrm>
          <a:custGeom>
            <a:avLst/>
            <a:gdLst/>
            <a:ahLst/>
            <a:cxnLst/>
            <a:rect l="0" t="0" r="r" b="b"/>
            <a:pathLst>
              <a:path w="819150" h="223520">
                <a:moveTo>
                  <a:pt x="31088" y="160333"/>
                </a:moveTo>
                <a:lnTo>
                  <a:pt x="31088" y="136283"/>
                </a:lnTo>
                <a:lnTo>
                  <a:pt x="24817" y="148563"/>
                </a:lnTo>
                <a:lnTo>
                  <a:pt x="13930" y="156928"/>
                </a:lnTo>
                <a:lnTo>
                  <a:pt x="0" y="160019"/>
                </a:lnTo>
                <a:lnTo>
                  <a:pt x="31088" y="160333"/>
                </a:lnTo>
                <a:close/>
              </a:path>
              <a:path w="819150" h="223520">
                <a:moveTo>
                  <a:pt x="63242" y="223265"/>
                </a:moveTo>
                <a:lnTo>
                  <a:pt x="63242" y="160658"/>
                </a:lnTo>
                <a:lnTo>
                  <a:pt x="61460" y="175069"/>
                </a:lnTo>
                <a:lnTo>
                  <a:pt x="56650" y="188269"/>
                </a:lnTo>
                <a:lnTo>
                  <a:pt x="27714" y="216933"/>
                </a:lnTo>
                <a:lnTo>
                  <a:pt x="0" y="223265"/>
                </a:lnTo>
                <a:lnTo>
                  <a:pt x="63242" y="223265"/>
                </a:lnTo>
                <a:close/>
              </a:path>
              <a:path w="819150" h="223520">
                <a:moveTo>
                  <a:pt x="819150" y="160019"/>
                </a:moveTo>
                <a:lnTo>
                  <a:pt x="819150" y="0"/>
                </a:lnTo>
                <a:lnTo>
                  <a:pt x="63245" y="0"/>
                </a:lnTo>
                <a:lnTo>
                  <a:pt x="63245" y="97535"/>
                </a:lnTo>
                <a:lnTo>
                  <a:pt x="44" y="97535"/>
                </a:lnTo>
                <a:lnTo>
                  <a:pt x="12409" y="100083"/>
                </a:lnTo>
                <a:lnTo>
                  <a:pt x="22474" y="107539"/>
                </a:lnTo>
                <a:lnTo>
                  <a:pt x="29085" y="119681"/>
                </a:lnTo>
                <a:lnTo>
                  <a:pt x="31088" y="136283"/>
                </a:lnTo>
                <a:lnTo>
                  <a:pt x="31088" y="160333"/>
                </a:lnTo>
                <a:lnTo>
                  <a:pt x="63242" y="160658"/>
                </a:lnTo>
                <a:lnTo>
                  <a:pt x="63242" y="223265"/>
                </a:lnTo>
                <a:lnTo>
                  <a:pt x="756542" y="223262"/>
                </a:lnTo>
                <a:lnTo>
                  <a:pt x="770953" y="221480"/>
                </a:lnTo>
                <a:lnTo>
                  <a:pt x="805451" y="199430"/>
                </a:lnTo>
                <a:lnTo>
                  <a:pt x="817505" y="174475"/>
                </a:lnTo>
                <a:lnTo>
                  <a:pt x="819150" y="160019"/>
                </a:lnTo>
              </a:path>
            </a:pathLst>
          </a:custGeom>
          <a:solidFill>
            <a:srgbClr val="99FF99">
              <a:alpha val="100000"/>
            </a:srgbClr>
          </a:solidFill>
          <a:ln>
            <a:noFill/>
          </a:ln>
        </p:spPr>
      </p:sp>
      <p:sp>
        <p:nvSpPr>
          <p:cNvPr id="1049248" name="object 60"/>
          <p:cNvSpPr/>
          <p:nvPr/>
        </p:nvSpPr>
        <p:spPr>
          <a:xfrm>
            <a:off x="1500187" y="4292600"/>
            <a:ext cx="142875" cy="112712"/>
          </a:xfrm>
          <a:custGeom>
            <a:avLst/>
            <a:gdLst/>
            <a:ahLst/>
            <a:cxnLst/>
            <a:rect l="0" t="0" r="r" b="b"/>
            <a:pathLst>
              <a:path w="125730" h="124460">
                <a:moveTo>
                  <a:pt x="94021" y="24327"/>
                </a:moveTo>
                <a:lnTo>
                  <a:pt x="89738" y="14032"/>
                </a:lnTo>
                <a:lnTo>
                  <a:pt x="80822" y="6025"/>
                </a:lnTo>
                <a:lnTo>
                  <a:pt x="67092" y="1088"/>
                </a:lnTo>
                <a:lnTo>
                  <a:pt x="48364" y="0"/>
                </a:lnTo>
                <a:lnTo>
                  <a:pt x="35204" y="4719"/>
                </a:lnTo>
                <a:lnTo>
                  <a:pt x="6408" y="33624"/>
                </a:lnTo>
                <a:lnTo>
                  <a:pt x="0" y="61392"/>
                </a:lnTo>
                <a:lnTo>
                  <a:pt x="1763" y="75823"/>
                </a:lnTo>
                <a:lnTo>
                  <a:pt x="23778" y="110376"/>
                </a:lnTo>
                <a:lnTo>
                  <a:pt x="63119" y="124096"/>
                </a:lnTo>
                <a:lnTo>
                  <a:pt x="73498" y="122813"/>
                </a:lnTo>
                <a:lnTo>
                  <a:pt x="73498" y="58904"/>
                </a:lnTo>
                <a:lnTo>
                  <a:pt x="84306" y="51874"/>
                </a:lnTo>
                <a:lnTo>
                  <a:pt x="91564" y="40186"/>
                </a:lnTo>
                <a:lnTo>
                  <a:pt x="94021" y="24327"/>
                </a:lnTo>
                <a:close/>
              </a:path>
              <a:path w="125730" h="124460">
                <a:moveTo>
                  <a:pt x="125727" y="60853"/>
                </a:moveTo>
                <a:lnTo>
                  <a:pt x="73498" y="58904"/>
                </a:lnTo>
                <a:lnTo>
                  <a:pt x="73498" y="122813"/>
                </a:lnTo>
                <a:lnTo>
                  <a:pt x="112029" y="100264"/>
                </a:lnTo>
                <a:lnTo>
                  <a:pt x="125727" y="60853"/>
                </a:lnTo>
              </a:path>
            </a:pathLst>
          </a:custGeom>
          <a:solidFill>
            <a:srgbClr val="7BCD7B">
              <a:alpha val="100000"/>
            </a:srgbClr>
          </a:solidFill>
          <a:ln>
            <a:noFill/>
          </a:ln>
        </p:spPr>
      </p:sp>
      <p:sp>
        <p:nvSpPr>
          <p:cNvPr id="1049249" name="object 61"/>
          <p:cNvSpPr/>
          <p:nvPr/>
        </p:nvSpPr>
        <p:spPr>
          <a:xfrm>
            <a:off x="1492250" y="4203700"/>
            <a:ext cx="1019175" cy="207962"/>
          </a:xfrm>
          <a:custGeom>
            <a:avLst/>
            <a:gdLst/>
            <a:ahLst/>
            <a:cxnLst/>
            <a:rect l="0" t="0" r="r" b="b"/>
            <a:pathLst>
              <a:path w="894714" h="229870">
                <a:moveTo>
                  <a:pt x="69851" y="90677"/>
                </a:moveTo>
                <a:lnTo>
                  <a:pt x="69089" y="90677"/>
                </a:lnTo>
                <a:lnTo>
                  <a:pt x="62231" y="91439"/>
                </a:lnTo>
                <a:lnTo>
                  <a:pt x="24681" y="107203"/>
                </a:lnTo>
                <a:lnTo>
                  <a:pt x="1595" y="145061"/>
                </a:lnTo>
                <a:lnTo>
                  <a:pt x="0" y="156084"/>
                </a:lnTo>
                <a:lnTo>
                  <a:pt x="204" y="167289"/>
                </a:lnTo>
                <a:lnTo>
                  <a:pt x="2274" y="178458"/>
                </a:lnTo>
                <a:lnTo>
                  <a:pt x="6274" y="189371"/>
                </a:lnTo>
                <a:lnTo>
                  <a:pt x="12268" y="199808"/>
                </a:lnTo>
                <a:lnTo>
                  <a:pt x="12682" y="200309"/>
                </a:lnTo>
                <a:lnTo>
                  <a:pt x="12682" y="162908"/>
                </a:lnTo>
                <a:lnTo>
                  <a:pt x="13215" y="151775"/>
                </a:lnTo>
                <a:lnTo>
                  <a:pt x="35970" y="114488"/>
                </a:lnTo>
                <a:lnTo>
                  <a:pt x="69089" y="103631"/>
                </a:lnTo>
                <a:lnTo>
                  <a:pt x="69851" y="90677"/>
                </a:lnTo>
                <a:close/>
              </a:path>
              <a:path w="894714" h="229870">
                <a:moveTo>
                  <a:pt x="69851" y="229361"/>
                </a:moveTo>
                <a:lnTo>
                  <a:pt x="69089" y="217169"/>
                </a:lnTo>
                <a:lnTo>
                  <a:pt x="62231" y="216299"/>
                </a:lnTo>
                <a:lnTo>
                  <a:pt x="57659" y="215645"/>
                </a:lnTo>
                <a:lnTo>
                  <a:pt x="46991" y="212597"/>
                </a:lnTo>
                <a:lnTo>
                  <a:pt x="41657" y="209549"/>
                </a:lnTo>
                <a:lnTo>
                  <a:pt x="37085" y="207263"/>
                </a:lnTo>
                <a:lnTo>
                  <a:pt x="33275" y="203453"/>
                </a:lnTo>
                <a:lnTo>
                  <a:pt x="24943" y="195846"/>
                </a:lnTo>
                <a:lnTo>
                  <a:pt x="18453" y="185243"/>
                </a:lnTo>
                <a:lnTo>
                  <a:pt x="14397" y="174164"/>
                </a:lnTo>
                <a:lnTo>
                  <a:pt x="12682" y="162908"/>
                </a:lnTo>
                <a:lnTo>
                  <a:pt x="12682" y="200309"/>
                </a:lnTo>
                <a:lnTo>
                  <a:pt x="49277" y="226313"/>
                </a:lnTo>
                <a:lnTo>
                  <a:pt x="55373" y="228599"/>
                </a:lnTo>
                <a:lnTo>
                  <a:pt x="62231" y="229361"/>
                </a:lnTo>
                <a:lnTo>
                  <a:pt x="69851" y="229361"/>
                </a:lnTo>
                <a:close/>
              </a:path>
              <a:path w="894714" h="229870">
                <a:moveTo>
                  <a:pt x="69851" y="166877"/>
                </a:moveTo>
                <a:lnTo>
                  <a:pt x="69089" y="153923"/>
                </a:lnTo>
                <a:lnTo>
                  <a:pt x="65279" y="153923"/>
                </a:lnTo>
                <a:lnTo>
                  <a:pt x="62993" y="156971"/>
                </a:lnTo>
                <a:lnTo>
                  <a:pt x="62993" y="163829"/>
                </a:lnTo>
                <a:lnTo>
                  <a:pt x="66041" y="166877"/>
                </a:lnTo>
                <a:lnTo>
                  <a:pt x="69851" y="166877"/>
                </a:lnTo>
                <a:close/>
              </a:path>
              <a:path w="894714" h="229870">
                <a:moveTo>
                  <a:pt x="97610" y="103631"/>
                </a:moveTo>
                <a:lnTo>
                  <a:pt x="96521" y="102107"/>
                </a:lnTo>
                <a:lnTo>
                  <a:pt x="95759" y="102107"/>
                </a:lnTo>
                <a:lnTo>
                  <a:pt x="95759" y="101345"/>
                </a:lnTo>
                <a:lnTo>
                  <a:pt x="91187" y="97535"/>
                </a:lnTo>
                <a:lnTo>
                  <a:pt x="90425" y="97535"/>
                </a:lnTo>
                <a:lnTo>
                  <a:pt x="89663" y="96773"/>
                </a:lnTo>
                <a:lnTo>
                  <a:pt x="84329" y="94487"/>
                </a:lnTo>
                <a:lnTo>
                  <a:pt x="84329" y="93725"/>
                </a:lnTo>
                <a:lnTo>
                  <a:pt x="83567" y="93725"/>
                </a:lnTo>
                <a:lnTo>
                  <a:pt x="80519" y="92201"/>
                </a:lnTo>
                <a:lnTo>
                  <a:pt x="72899" y="90677"/>
                </a:lnTo>
                <a:lnTo>
                  <a:pt x="69851" y="90677"/>
                </a:lnTo>
                <a:lnTo>
                  <a:pt x="69089" y="103631"/>
                </a:lnTo>
                <a:lnTo>
                  <a:pt x="97610" y="103631"/>
                </a:lnTo>
                <a:close/>
              </a:path>
              <a:path w="894714" h="229870">
                <a:moveTo>
                  <a:pt x="97156" y="153923"/>
                </a:moveTo>
                <a:lnTo>
                  <a:pt x="69089" y="153923"/>
                </a:lnTo>
                <a:lnTo>
                  <a:pt x="69851" y="166877"/>
                </a:lnTo>
                <a:lnTo>
                  <a:pt x="73661" y="166115"/>
                </a:lnTo>
                <a:lnTo>
                  <a:pt x="77471" y="166115"/>
                </a:lnTo>
                <a:lnTo>
                  <a:pt x="80519" y="164591"/>
                </a:lnTo>
                <a:lnTo>
                  <a:pt x="83567" y="163829"/>
                </a:lnTo>
                <a:lnTo>
                  <a:pt x="84329" y="163829"/>
                </a:lnTo>
                <a:lnTo>
                  <a:pt x="84329" y="163067"/>
                </a:lnTo>
                <a:lnTo>
                  <a:pt x="89663" y="160781"/>
                </a:lnTo>
                <a:lnTo>
                  <a:pt x="90425" y="160019"/>
                </a:lnTo>
                <a:lnTo>
                  <a:pt x="91187" y="160019"/>
                </a:lnTo>
                <a:lnTo>
                  <a:pt x="95759" y="156209"/>
                </a:lnTo>
                <a:lnTo>
                  <a:pt x="95759" y="155447"/>
                </a:lnTo>
                <a:lnTo>
                  <a:pt x="96521" y="155447"/>
                </a:lnTo>
                <a:lnTo>
                  <a:pt x="96521" y="154685"/>
                </a:lnTo>
                <a:lnTo>
                  <a:pt x="97156" y="153923"/>
                </a:lnTo>
                <a:close/>
              </a:path>
              <a:path w="894714" h="229870">
                <a:moveTo>
                  <a:pt x="132335" y="189223"/>
                </a:moveTo>
                <a:lnTo>
                  <a:pt x="132335" y="166877"/>
                </a:lnTo>
                <a:lnTo>
                  <a:pt x="124318" y="166877"/>
                </a:lnTo>
                <a:lnTo>
                  <a:pt x="124116" y="174163"/>
                </a:lnTo>
                <a:lnTo>
                  <a:pt x="119090" y="187071"/>
                </a:lnTo>
                <a:lnTo>
                  <a:pt x="89217" y="213253"/>
                </a:lnTo>
                <a:lnTo>
                  <a:pt x="69089" y="217169"/>
                </a:lnTo>
                <a:lnTo>
                  <a:pt x="108437" y="217169"/>
                </a:lnTo>
                <a:lnTo>
                  <a:pt x="117239" y="210407"/>
                </a:lnTo>
                <a:lnTo>
                  <a:pt x="126094" y="200264"/>
                </a:lnTo>
                <a:lnTo>
                  <a:pt x="132335" y="189223"/>
                </a:lnTo>
                <a:close/>
              </a:path>
              <a:path w="894714" h="229870">
                <a:moveTo>
                  <a:pt x="108437" y="217169"/>
                </a:moveTo>
                <a:lnTo>
                  <a:pt x="69089" y="217169"/>
                </a:lnTo>
                <a:lnTo>
                  <a:pt x="69851" y="229361"/>
                </a:lnTo>
                <a:lnTo>
                  <a:pt x="80380" y="228682"/>
                </a:lnTo>
                <a:lnTo>
                  <a:pt x="94101" y="224838"/>
                </a:lnTo>
                <a:lnTo>
                  <a:pt x="106481" y="218672"/>
                </a:lnTo>
                <a:lnTo>
                  <a:pt x="108437" y="217169"/>
                </a:lnTo>
                <a:close/>
              </a:path>
              <a:path w="894714" h="229870">
                <a:moveTo>
                  <a:pt x="124677" y="153923"/>
                </a:moveTo>
                <a:lnTo>
                  <a:pt x="97156" y="153923"/>
                </a:lnTo>
                <a:lnTo>
                  <a:pt x="96521" y="154685"/>
                </a:lnTo>
                <a:lnTo>
                  <a:pt x="96521" y="155447"/>
                </a:lnTo>
                <a:lnTo>
                  <a:pt x="95759" y="155447"/>
                </a:lnTo>
                <a:lnTo>
                  <a:pt x="95759" y="156209"/>
                </a:lnTo>
                <a:lnTo>
                  <a:pt x="91187" y="160019"/>
                </a:lnTo>
                <a:lnTo>
                  <a:pt x="90425" y="160019"/>
                </a:lnTo>
                <a:lnTo>
                  <a:pt x="89663" y="160781"/>
                </a:lnTo>
                <a:lnTo>
                  <a:pt x="84329" y="163067"/>
                </a:lnTo>
                <a:lnTo>
                  <a:pt x="84329" y="163829"/>
                </a:lnTo>
                <a:lnTo>
                  <a:pt x="83567" y="163829"/>
                </a:lnTo>
                <a:lnTo>
                  <a:pt x="80519" y="164591"/>
                </a:lnTo>
                <a:lnTo>
                  <a:pt x="77471" y="166115"/>
                </a:lnTo>
                <a:lnTo>
                  <a:pt x="73661" y="166115"/>
                </a:lnTo>
                <a:lnTo>
                  <a:pt x="69851" y="166877"/>
                </a:lnTo>
                <a:lnTo>
                  <a:pt x="124318" y="166877"/>
                </a:lnTo>
                <a:lnTo>
                  <a:pt x="124677" y="153923"/>
                </a:lnTo>
                <a:close/>
              </a:path>
              <a:path w="894714" h="229870">
                <a:moveTo>
                  <a:pt x="894335" y="166877"/>
                </a:moveTo>
                <a:lnTo>
                  <a:pt x="894335" y="0"/>
                </a:lnTo>
                <a:lnTo>
                  <a:pt x="882143" y="0"/>
                </a:lnTo>
                <a:lnTo>
                  <a:pt x="882143" y="160019"/>
                </a:lnTo>
                <a:lnTo>
                  <a:pt x="877885" y="181637"/>
                </a:lnTo>
                <a:lnTo>
                  <a:pt x="852425" y="210311"/>
                </a:lnTo>
                <a:lnTo>
                  <a:pt x="108437" y="217169"/>
                </a:lnTo>
                <a:lnTo>
                  <a:pt x="106427" y="218699"/>
                </a:lnTo>
                <a:lnTo>
                  <a:pt x="94101" y="224838"/>
                </a:lnTo>
                <a:lnTo>
                  <a:pt x="80380" y="228682"/>
                </a:lnTo>
                <a:lnTo>
                  <a:pt x="69851" y="229361"/>
                </a:lnTo>
                <a:lnTo>
                  <a:pt x="832613" y="229361"/>
                </a:lnTo>
                <a:lnTo>
                  <a:pt x="875447" y="208252"/>
                </a:lnTo>
                <a:lnTo>
                  <a:pt x="893573" y="173735"/>
                </a:lnTo>
                <a:lnTo>
                  <a:pt x="894335" y="166877"/>
                </a:lnTo>
                <a:close/>
              </a:path>
              <a:path w="894714" h="229870">
                <a:moveTo>
                  <a:pt x="78995" y="151637"/>
                </a:moveTo>
                <a:lnTo>
                  <a:pt x="76709" y="153161"/>
                </a:lnTo>
                <a:lnTo>
                  <a:pt x="73661" y="153161"/>
                </a:lnTo>
                <a:lnTo>
                  <a:pt x="71375" y="153923"/>
                </a:lnTo>
                <a:lnTo>
                  <a:pt x="78233" y="153923"/>
                </a:lnTo>
                <a:lnTo>
                  <a:pt x="78233" y="152399"/>
                </a:lnTo>
                <a:lnTo>
                  <a:pt x="78995" y="151637"/>
                </a:lnTo>
                <a:close/>
              </a:path>
              <a:path w="894714" h="229870">
                <a:moveTo>
                  <a:pt x="101093" y="150113"/>
                </a:moveTo>
                <a:lnTo>
                  <a:pt x="101093" y="107441"/>
                </a:lnTo>
                <a:lnTo>
                  <a:pt x="100331" y="107441"/>
                </a:lnTo>
                <a:lnTo>
                  <a:pt x="97610" y="103631"/>
                </a:lnTo>
                <a:lnTo>
                  <a:pt x="72137" y="103631"/>
                </a:lnTo>
                <a:lnTo>
                  <a:pt x="78233" y="105663"/>
                </a:lnTo>
                <a:lnTo>
                  <a:pt x="78233" y="105155"/>
                </a:lnTo>
                <a:lnTo>
                  <a:pt x="82805" y="107768"/>
                </a:lnTo>
                <a:lnTo>
                  <a:pt x="82805" y="107441"/>
                </a:lnTo>
                <a:lnTo>
                  <a:pt x="86615" y="110616"/>
                </a:lnTo>
                <a:lnTo>
                  <a:pt x="87377" y="111251"/>
                </a:lnTo>
                <a:lnTo>
                  <a:pt x="87377" y="111404"/>
                </a:lnTo>
                <a:lnTo>
                  <a:pt x="90425" y="115061"/>
                </a:lnTo>
                <a:lnTo>
                  <a:pt x="90425" y="115633"/>
                </a:lnTo>
                <a:lnTo>
                  <a:pt x="92711" y="119633"/>
                </a:lnTo>
                <a:lnTo>
                  <a:pt x="92711" y="118871"/>
                </a:lnTo>
                <a:lnTo>
                  <a:pt x="93473" y="121157"/>
                </a:lnTo>
                <a:lnTo>
                  <a:pt x="94235" y="124205"/>
                </a:lnTo>
                <a:lnTo>
                  <a:pt x="94235" y="153923"/>
                </a:lnTo>
                <a:lnTo>
                  <a:pt x="97156" y="153923"/>
                </a:lnTo>
                <a:lnTo>
                  <a:pt x="100331" y="150113"/>
                </a:lnTo>
                <a:lnTo>
                  <a:pt x="101093" y="150113"/>
                </a:lnTo>
                <a:close/>
              </a:path>
              <a:path w="894714" h="229870">
                <a:moveTo>
                  <a:pt x="132335" y="90677"/>
                </a:moveTo>
                <a:lnTo>
                  <a:pt x="72899" y="90677"/>
                </a:lnTo>
                <a:lnTo>
                  <a:pt x="80519" y="92201"/>
                </a:lnTo>
                <a:lnTo>
                  <a:pt x="83567" y="93725"/>
                </a:lnTo>
                <a:lnTo>
                  <a:pt x="84329" y="93725"/>
                </a:lnTo>
                <a:lnTo>
                  <a:pt x="84329" y="94487"/>
                </a:lnTo>
                <a:lnTo>
                  <a:pt x="89663" y="96773"/>
                </a:lnTo>
                <a:lnTo>
                  <a:pt x="90425" y="97535"/>
                </a:lnTo>
                <a:lnTo>
                  <a:pt x="91187" y="97535"/>
                </a:lnTo>
                <a:lnTo>
                  <a:pt x="95759" y="101345"/>
                </a:lnTo>
                <a:lnTo>
                  <a:pt x="95759" y="102107"/>
                </a:lnTo>
                <a:lnTo>
                  <a:pt x="96521" y="102107"/>
                </a:lnTo>
                <a:lnTo>
                  <a:pt x="97610" y="103631"/>
                </a:lnTo>
                <a:lnTo>
                  <a:pt x="126071" y="103631"/>
                </a:lnTo>
                <a:lnTo>
                  <a:pt x="126239" y="97535"/>
                </a:lnTo>
                <a:lnTo>
                  <a:pt x="132335" y="90677"/>
                </a:lnTo>
                <a:close/>
              </a:path>
              <a:path w="894714" h="229870">
                <a:moveTo>
                  <a:pt x="78995" y="105917"/>
                </a:moveTo>
                <a:lnTo>
                  <a:pt x="78233" y="105155"/>
                </a:lnTo>
                <a:lnTo>
                  <a:pt x="78233" y="105663"/>
                </a:lnTo>
                <a:lnTo>
                  <a:pt x="78995" y="105917"/>
                </a:lnTo>
                <a:close/>
              </a:path>
              <a:path w="894714" h="229870">
                <a:moveTo>
                  <a:pt x="83567" y="149351"/>
                </a:moveTo>
                <a:lnTo>
                  <a:pt x="78233" y="152399"/>
                </a:lnTo>
                <a:lnTo>
                  <a:pt x="78233" y="153923"/>
                </a:lnTo>
                <a:lnTo>
                  <a:pt x="82805" y="153923"/>
                </a:lnTo>
                <a:lnTo>
                  <a:pt x="82805" y="150113"/>
                </a:lnTo>
                <a:lnTo>
                  <a:pt x="83567" y="149351"/>
                </a:lnTo>
                <a:close/>
              </a:path>
              <a:path w="894714" h="229870">
                <a:moveTo>
                  <a:pt x="83567" y="108203"/>
                </a:moveTo>
                <a:lnTo>
                  <a:pt x="82805" y="107441"/>
                </a:lnTo>
                <a:lnTo>
                  <a:pt x="82805" y="107768"/>
                </a:lnTo>
                <a:lnTo>
                  <a:pt x="83567" y="108203"/>
                </a:lnTo>
                <a:close/>
              </a:path>
              <a:path w="894714" h="229870">
                <a:moveTo>
                  <a:pt x="87377" y="153923"/>
                </a:moveTo>
                <a:lnTo>
                  <a:pt x="87377" y="146303"/>
                </a:lnTo>
                <a:lnTo>
                  <a:pt x="86615" y="147065"/>
                </a:lnTo>
                <a:lnTo>
                  <a:pt x="86615" y="146938"/>
                </a:lnTo>
                <a:lnTo>
                  <a:pt x="82805" y="150113"/>
                </a:lnTo>
                <a:lnTo>
                  <a:pt x="82805" y="153923"/>
                </a:lnTo>
                <a:lnTo>
                  <a:pt x="87377" y="153923"/>
                </a:lnTo>
                <a:close/>
              </a:path>
              <a:path w="894714" h="229870">
                <a:moveTo>
                  <a:pt x="87377" y="111251"/>
                </a:moveTo>
                <a:lnTo>
                  <a:pt x="86615" y="110489"/>
                </a:lnTo>
                <a:lnTo>
                  <a:pt x="86962" y="110905"/>
                </a:lnTo>
                <a:lnTo>
                  <a:pt x="87377" y="111251"/>
                </a:lnTo>
                <a:close/>
              </a:path>
              <a:path w="894714" h="229870">
                <a:moveTo>
                  <a:pt x="86962" y="110905"/>
                </a:moveTo>
                <a:lnTo>
                  <a:pt x="86615" y="110489"/>
                </a:lnTo>
                <a:lnTo>
                  <a:pt x="86962" y="110905"/>
                </a:lnTo>
                <a:close/>
              </a:path>
              <a:path w="894714" h="229870">
                <a:moveTo>
                  <a:pt x="86962" y="146650"/>
                </a:moveTo>
                <a:lnTo>
                  <a:pt x="86615" y="146938"/>
                </a:lnTo>
                <a:lnTo>
                  <a:pt x="86615" y="147065"/>
                </a:lnTo>
                <a:lnTo>
                  <a:pt x="86962" y="146650"/>
                </a:lnTo>
                <a:close/>
              </a:path>
              <a:path w="894714" h="229870">
                <a:moveTo>
                  <a:pt x="87377" y="146303"/>
                </a:moveTo>
                <a:lnTo>
                  <a:pt x="86962" y="146650"/>
                </a:lnTo>
                <a:lnTo>
                  <a:pt x="86615" y="147065"/>
                </a:lnTo>
                <a:lnTo>
                  <a:pt x="87377" y="146303"/>
                </a:lnTo>
                <a:close/>
              </a:path>
              <a:path w="894714" h="229870">
                <a:moveTo>
                  <a:pt x="87377" y="111404"/>
                </a:moveTo>
                <a:lnTo>
                  <a:pt x="87377" y="111251"/>
                </a:lnTo>
                <a:lnTo>
                  <a:pt x="86962" y="110905"/>
                </a:lnTo>
                <a:lnTo>
                  <a:pt x="87377" y="111404"/>
                </a:lnTo>
                <a:close/>
              </a:path>
              <a:path w="894714" h="229870">
                <a:moveTo>
                  <a:pt x="90425" y="153923"/>
                </a:moveTo>
                <a:lnTo>
                  <a:pt x="90425" y="142493"/>
                </a:lnTo>
                <a:lnTo>
                  <a:pt x="86962" y="146650"/>
                </a:lnTo>
                <a:lnTo>
                  <a:pt x="87377" y="146303"/>
                </a:lnTo>
                <a:lnTo>
                  <a:pt x="87377" y="153923"/>
                </a:lnTo>
                <a:lnTo>
                  <a:pt x="90425" y="153923"/>
                </a:lnTo>
                <a:close/>
              </a:path>
              <a:path w="894714" h="229870">
                <a:moveTo>
                  <a:pt x="90425" y="115633"/>
                </a:moveTo>
                <a:lnTo>
                  <a:pt x="90425" y="115061"/>
                </a:lnTo>
                <a:lnTo>
                  <a:pt x="89663" y="114299"/>
                </a:lnTo>
                <a:lnTo>
                  <a:pt x="90425" y="115633"/>
                </a:lnTo>
                <a:close/>
              </a:path>
              <a:path w="894714" h="229870">
                <a:moveTo>
                  <a:pt x="94235" y="153923"/>
                </a:moveTo>
                <a:lnTo>
                  <a:pt x="94235" y="134111"/>
                </a:lnTo>
                <a:lnTo>
                  <a:pt x="92711" y="138683"/>
                </a:lnTo>
                <a:lnTo>
                  <a:pt x="92711" y="137921"/>
                </a:lnTo>
                <a:lnTo>
                  <a:pt x="89663" y="143255"/>
                </a:lnTo>
                <a:lnTo>
                  <a:pt x="90425" y="142493"/>
                </a:lnTo>
                <a:lnTo>
                  <a:pt x="90425" y="153923"/>
                </a:lnTo>
                <a:lnTo>
                  <a:pt x="94235" y="153923"/>
                </a:lnTo>
                <a:close/>
              </a:path>
              <a:path w="894714" h="229870">
                <a:moveTo>
                  <a:pt x="104141" y="144017"/>
                </a:moveTo>
                <a:lnTo>
                  <a:pt x="104141" y="113537"/>
                </a:lnTo>
                <a:lnTo>
                  <a:pt x="101093" y="108203"/>
                </a:lnTo>
                <a:lnTo>
                  <a:pt x="101093" y="149351"/>
                </a:lnTo>
                <a:lnTo>
                  <a:pt x="104141" y="144017"/>
                </a:lnTo>
                <a:close/>
              </a:path>
              <a:path w="894714" h="229870">
                <a:moveTo>
                  <a:pt x="107189" y="132587"/>
                </a:moveTo>
                <a:lnTo>
                  <a:pt x="107189" y="124205"/>
                </a:lnTo>
                <a:lnTo>
                  <a:pt x="106427" y="120395"/>
                </a:lnTo>
                <a:lnTo>
                  <a:pt x="105665" y="117347"/>
                </a:lnTo>
                <a:lnTo>
                  <a:pt x="104141" y="114299"/>
                </a:lnTo>
                <a:lnTo>
                  <a:pt x="104141" y="143255"/>
                </a:lnTo>
                <a:lnTo>
                  <a:pt x="105665" y="139445"/>
                </a:lnTo>
                <a:lnTo>
                  <a:pt x="106427" y="136397"/>
                </a:lnTo>
                <a:lnTo>
                  <a:pt x="107189" y="132587"/>
                </a:lnTo>
                <a:close/>
              </a:path>
              <a:path w="894714" h="229870">
                <a:moveTo>
                  <a:pt x="132335" y="166877"/>
                </a:moveTo>
                <a:lnTo>
                  <a:pt x="132335" y="153923"/>
                </a:lnTo>
                <a:lnTo>
                  <a:pt x="124677" y="153923"/>
                </a:lnTo>
                <a:lnTo>
                  <a:pt x="124318" y="166877"/>
                </a:lnTo>
                <a:lnTo>
                  <a:pt x="132335" y="166877"/>
                </a:lnTo>
                <a:close/>
              </a:path>
              <a:path w="894714" h="229870">
                <a:moveTo>
                  <a:pt x="138431" y="160781"/>
                </a:moveTo>
                <a:lnTo>
                  <a:pt x="138431" y="100583"/>
                </a:lnTo>
                <a:lnTo>
                  <a:pt x="136145" y="103631"/>
                </a:lnTo>
                <a:lnTo>
                  <a:pt x="126071" y="103631"/>
                </a:lnTo>
                <a:lnTo>
                  <a:pt x="124677" y="153923"/>
                </a:lnTo>
                <a:lnTo>
                  <a:pt x="132335" y="153923"/>
                </a:lnTo>
                <a:lnTo>
                  <a:pt x="132335" y="189223"/>
                </a:lnTo>
                <a:lnTo>
                  <a:pt x="132764" y="188464"/>
                </a:lnTo>
                <a:lnTo>
                  <a:pt x="136971" y="175230"/>
                </a:lnTo>
                <a:lnTo>
                  <a:pt x="138431" y="160781"/>
                </a:lnTo>
                <a:close/>
              </a:path>
              <a:path w="894714" h="229870">
                <a:moveTo>
                  <a:pt x="138431" y="100583"/>
                </a:moveTo>
                <a:lnTo>
                  <a:pt x="138431" y="97535"/>
                </a:lnTo>
                <a:lnTo>
                  <a:pt x="126239" y="97535"/>
                </a:lnTo>
                <a:lnTo>
                  <a:pt x="126071" y="103631"/>
                </a:lnTo>
                <a:lnTo>
                  <a:pt x="136145" y="103631"/>
                </a:lnTo>
                <a:lnTo>
                  <a:pt x="138431" y="100583"/>
                </a:lnTo>
                <a:close/>
              </a:path>
              <a:path w="894714" h="229870">
                <a:moveTo>
                  <a:pt x="138431" y="97535"/>
                </a:moveTo>
                <a:lnTo>
                  <a:pt x="138431" y="0"/>
                </a:lnTo>
                <a:lnTo>
                  <a:pt x="126239" y="0"/>
                </a:lnTo>
                <a:lnTo>
                  <a:pt x="126239" y="90677"/>
                </a:lnTo>
                <a:lnTo>
                  <a:pt x="132335" y="90677"/>
                </a:lnTo>
                <a:lnTo>
                  <a:pt x="132335" y="97535"/>
                </a:lnTo>
                <a:lnTo>
                  <a:pt x="138431" y="97535"/>
                </a:lnTo>
                <a:close/>
              </a:path>
              <a:path w="894714" h="229870">
                <a:moveTo>
                  <a:pt x="132335" y="97535"/>
                </a:moveTo>
                <a:lnTo>
                  <a:pt x="132335" y="90677"/>
                </a:lnTo>
                <a:lnTo>
                  <a:pt x="126239" y="97535"/>
                </a:lnTo>
                <a:lnTo>
                  <a:pt x="132335" y="97535"/>
                </a:lnTo>
              </a:path>
            </a:pathLst>
          </a:custGeom>
          <a:solidFill>
            <a:srgbClr val="080808">
              <a:alpha val="100000"/>
            </a:srgbClr>
          </a:solidFill>
          <a:ln>
            <a:noFill/>
          </a:ln>
        </p:spPr>
      </p:sp>
      <p:sp>
        <p:nvSpPr>
          <p:cNvPr id="1049250" name="object 62"/>
          <p:cNvSpPr/>
          <p:nvPr/>
        </p:nvSpPr>
        <p:spPr>
          <a:xfrm>
            <a:off x="11090275" y="4914900"/>
            <a:ext cx="85725" cy="66675"/>
          </a:xfrm>
          <a:custGeom>
            <a:avLst/>
            <a:gdLst/>
            <a:ahLst/>
            <a:cxnLst/>
            <a:rect l="0" t="0" r="r" b="b"/>
            <a:pathLst>
              <a:path w="74929" h="73660">
                <a:moveTo>
                  <a:pt x="0" y="0"/>
                </a:moveTo>
                <a:lnTo>
                  <a:pt x="0" y="73152"/>
                </a:lnTo>
                <a:lnTo>
                  <a:pt x="74688" y="73152"/>
                </a:lnTo>
                <a:lnTo>
                  <a:pt x="74688" y="0"/>
                </a:lnTo>
                <a:lnTo>
                  <a:pt x="0" y="0"/>
                </a:lnTo>
              </a:path>
            </a:pathLst>
          </a:custGeom>
          <a:solidFill>
            <a:srgbClr val="E6E6E6">
              <a:alpha val="100000"/>
            </a:srgbClr>
          </a:solidFill>
          <a:ln>
            <a:noFill/>
          </a:ln>
        </p:spPr>
      </p:sp>
      <p:sp>
        <p:nvSpPr>
          <p:cNvPr id="1049251" name="object 63"/>
          <p:cNvSpPr/>
          <p:nvPr/>
        </p:nvSpPr>
        <p:spPr>
          <a:xfrm>
            <a:off x="1463675" y="4914900"/>
            <a:ext cx="6178550" cy="66675"/>
          </a:xfrm>
          <a:custGeom>
            <a:avLst/>
            <a:gdLst/>
            <a:ahLst/>
            <a:cxnLst/>
            <a:rect l="0" t="0" r="r" b="b"/>
            <a:pathLst>
              <a:path w="5419725" h="73660">
                <a:moveTo>
                  <a:pt x="0" y="0"/>
                </a:moveTo>
                <a:lnTo>
                  <a:pt x="0" y="73152"/>
                </a:lnTo>
                <a:lnTo>
                  <a:pt x="5419331" y="73152"/>
                </a:lnTo>
                <a:lnTo>
                  <a:pt x="5419331" y="0"/>
                </a:lnTo>
                <a:lnTo>
                  <a:pt x="0" y="0"/>
                </a:lnTo>
              </a:path>
            </a:pathLst>
          </a:custGeom>
          <a:solidFill>
            <a:srgbClr val="E6E6E6">
              <a:alpha val="100000"/>
            </a:srgbClr>
          </a:solidFill>
          <a:ln>
            <a:noFill/>
          </a:ln>
        </p:spPr>
      </p:sp>
      <p:sp>
        <p:nvSpPr>
          <p:cNvPr id="1049252" name="object 64"/>
          <p:cNvSpPr/>
          <p:nvPr/>
        </p:nvSpPr>
        <p:spPr>
          <a:xfrm>
            <a:off x="1455737" y="4908550"/>
            <a:ext cx="9726612" cy="71437"/>
          </a:xfrm>
          <a:custGeom>
            <a:avLst/>
            <a:gdLst/>
            <a:ahLst/>
            <a:cxnLst/>
            <a:rect l="0" t="0" r="r" b="b"/>
            <a:pathLst>
              <a:path w="8531860" h="79375">
                <a:moveTo>
                  <a:pt x="8531352" y="79248"/>
                </a:moveTo>
                <a:lnTo>
                  <a:pt x="8531352" y="0"/>
                </a:lnTo>
                <a:lnTo>
                  <a:pt x="0" y="0"/>
                </a:lnTo>
                <a:lnTo>
                  <a:pt x="0" y="79248"/>
                </a:lnTo>
                <a:lnTo>
                  <a:pt x="6858" y="79248"/>
                </a:lnTo>
                <a:lnTo>
                  <a:pt x="6858" y="12192"/>
                </a:lnTo>
                <a:lnTo>
                  <a:pt x="12953" y="6096"/>
                </a:lnTo>
                <a:lnTo>
                  <a:pt x="12953" y="12192"/>
                </a:lnTo>
                <a:lnTo>
                  <a:pt x="8518385" y="12191"/>
                </a:lnTo>
                <a:lnTo>
                  <a:pt x="8518385" y="6096"/>
                </a:lnTo>
                <a:lnTo>
                  <a:pt x="8525256" y="12191"/>
                </a:lnTo>
                <a:lnTo>
                  <a:pt x="8525256" y="79248"/>
                </a:lnTo>
                <a:lnTo>
                  <a:pt x="8531352" y="79248"/>
                </a:lnTo>
                <a:close/>
              </a:path>
              <a:path w="8531860" h="79375">
                <a:moveTo>
                  <a:pt x="12953" y="12192"/>
                </a:moveTo>
                <a:lnTo>
                  <a:pt x="12953" y="6096"/>
                </a:lnTo>
                <a:lnTo>
                  <a:pt x="6858" y="12192"/>
                </a:lnTo>
                <a:lnTo>
                  <a:pt x="12953" y="12192"/>
                </a:lnTo>
                <a:close/>
              </a:path>
              <a:path w="8531860" h="79375">
                <a:moveTo>
                  <a:pt x="12953" y="79248"/>
                </a:moveTo>
                <a:lnTo>
                  <a:pt x="12953" y="12192"/>
                </a:lnTo>
                <a:lnTo>
                  <a:pt x="6858" y="12192"/>
                </a:lnTo>
                <a:lnTo>
                  <a:pt x="6858" y="79248"/>
                </a:lnTo>
                <a:lnTo>
                  <a:pt x="12953" y="79248"/>
                </a:lnTo>
                <a:close/>
              </a:path>
              <a:path w="8531860" h="79375">
                <a:moveTo>
                  <a:pt x="8525256" y="12191"/>
                </a:moveTo>
                <a:lnTo>
                  <a:pt x="8518385" y="6096"/>
                </a:lnTo>
                <a:lnTo>
                  <a:pt x="8518385" y="12191"/>
                </a:lnTo>
                <a:lnTo>
                  <a:pt x="8525256" y="12191"/>
                </a:lnTo>
                <a:close/>
              </a:path>
              <a:path w="8531860" h="79375">
                <a:moveTo>
                  <a:pt x="8525256" y="79248"/>
                </a:moveTo>
                <a:lnTo>
                  <a:pt x="8525256" y="12191"/>
                </a:lnTo>
                <a:lnTo>
                  <a:pt x="8518385" y="12191"/>
                </a:lnTo>
                <a:lnTo>
                  <a:pt x="8518385" y="79248"/>
                </a:lnTo>
                <a:lnTo>
                  <a:pt x="8525256" y="79248"/>
                </a:lnTo>
              </a:path>
            </a:pathLst>
          </a:custGeom>
          <a:solidFill>
            <a:srgbClr val="0000FF">
              <a:alpha val="100000"/>
            </a:srgbClr>
          </a:solidFill>
          <a:ln>
            <a:noFill/>
          </a:ln>
        </p:spPr>
      </p:sp>
      <p:sp>
        <p:nvSpPr>
          <p:cNvPr id="1049253" name="object 65"/>
          <p:cNvSpPr/>
          <p:nvPr/>
        </p:nvSpPr>
        <p:spPr>
          <a:xfrm>
            <a:off x="2908300" y="4437062"/>
            <a:ext cx="3448050" cy="542925"/>
          </a:xfrm>
          <a:custGeom>
            <a:avLst/>
            <a:gdLst/>
            <a:ahLst/>
            <a:cxnLst/>
            <a:rect l="0" t="0" r="r" b="b"/>
            <a:pathLst>
              <a:path w="3024504" h="857250">
                <a:moveTo>
                  <a:pt x="3024378" y="423671"/>
                </a:moveTo>
                <a:lnTo>
                  <a:pt x="3024378" y="0"/>
                </a:lnTo>
                <a:lnTo>
                  <a:pt x="0" y="0"/>
                </a:lnTo>
                <a:lnTo>
                  <a:pt x="0" y="423671"/>
                </a:lnTo>
                <a:lnTo>
                  <a:pt x="1764030" y="423671"/>
                </a:lnTo>
                <a:lnTo>
                  <a:pt x="1764030" y="857250"/>
                </a:lnTo>
                <a:lnTo>
                  <a:pt x="2237465" y="857250"/>
                </a:lnTo>
                <a:lnTo>
                  <a:pt x="2520696" y="423671"/>
                </a:lnTo>
                <a:lnTo>
                  <a:pt x="3024378" y="423671"/>
                </a:lnTo>
                <a:close/>
              </a:path>
              <a:path w="3024504" h="857250">
                <a:moveTo>
                  <a:pt x="1764030" y="857250"/>
                </a:moveTo>
                <a:lnTo>
                  <a:pt x="1764030" y="423671"/>
                </a:lnTo>
                <a:lnTo>
                  <a:pt x="1751751" y="857250"/>
                </a:lnTo>
                <a:lnTo>
                  <a:pt x="1764030" y="857250"/>
                </a:lnTo>
              </a:path>
            </a:pathLst>
          </a:custGeom>
          <a:solidFill>
            <a:srgbClr val="E3F4FA">
              <a:alpha val="100000"/>
            </a:srgbClr>
          </a:solidFill>
          <a:ln>
            <a:noFill/>
          </a:ln>
        </p:spPr>
      </p:sp>
      <p:sp>
        <p:nvSpPr>
          <p:cNvPr id="1049254" name="object 66"/>
          <p:cNvSpPr/>
          <p:nvPr/>
        </p:nvSpPr>
        <p:spPr>
          <a:xfrm>
            <a:off x="2901950" y="4203700"/>
            <a:ext cx="3462337" cy="776287"/>
          </a:xfrm>
          <a:custGeom>
            <a:avLst/>
            <a:gdLst/>
            <a:ahLst/>
            <a:cxnLst/>
            <a:rect l="0" t="0" r="r" b="b"/>
            <a:pathLst>
              <a:path w="3036570" h="857250">
                <a:moveTo>
                  <a:pt x="12192" y="417575"/>
                </a:moveTo>
                <a:lnTo>
                  <a:pt x="12192" y="0"/>
                </a:lnTo>
                <a:lnTo>
                  <a:pt x="0" y="0"/>
                </a:lnTo>
                <a:lnTo>
                  <a:pt x="0" y="427481"/>
                </a:lnTo>
                <a:lnTo>
                  <a:pt x="3048" y="430529"/>
                </a:lnTo>
                <a:lnTo>
                  <a:pt x="6096" y="430529"/>
                </a:lnTo>
                <a:lnTo>
                  <a:pt x="6096" y="417575"/>
                </a:lnTo>
                <a:lnTo>
                  <a:pt x="12192" y="417575"/>
                </a:lnTo>
                <a:close/>
              </a:path>
              <a:path w="3036570" h="857250">
                <a:moveTo>
                  <a:pt x="1776983" y="423671"/>
                </a:moveTo>
                <a:lnTo>
                  <a:pt x="1776983" y="422147"/>
                </a:lnTo>
                <a:lnTo>
                  <a:pt x="1776222" y="420623"/>
                </a:lnTo>
                <a:lnTo>
                  <a:pt x="1773936" y="418337"/>
                </a:lnTo>
                <a:lnTo>
                  <a:pt x="1772412" y="417575"/>
                </a:lnTo>
                <a:lnTo>
                  <a:pt x="6096" y="417575"/>
                </a:lnTo>
                <a:lnTo>
                  <a:pt x="12192" y="423671"/>
                </a:lnTo>
                <a:lnTo>
                  <a:pt x="12191" y="430529"/>
                </a:lnTo>
                <a:lnTo>
                  <a:pt x="1763831" y="430529"/>
                </a:lnTo>
                <a:lnTo>
                  <a:pt x="1764030" y="423671"/>
                </a:lnTo>
                <a:lnTo>
                  <a:pt x="1770126" y="430529"/>
                </a:lnTo>
                <a:lnTo>
                  <a:pt x="1770126" y="660720"/>
                </a:lnTo>
                <a:lnTo>
                  <a:pt x="1776983" y="423671"/>
                </a:lnTo>
                <a:close/>
              </a:path>
              <a:path w="3036570" h="857250">
                <a:moveTo>
                  <a:pt x="12191" y="430529"/>
                </a:moveTo>
                <a:lnTo>
                  <a:pt x="12192" y="423671"/>
                </a:lnTo>
                <a:lnTo>
                  <a:pt x="6096" y="417575"/>
                </a:lnTo>
                <a:lnTo>
                  <a:pt x="6096" y="430529"/>
                </a:lnTo>
                <a:lnTo>
                  <a:pt x="12191" y="430529"/>
                </a:lnTo>
                <a:close/>
              </a:path>
              <a:path w="3036570" h="857250">
                <a:moveTo>
                  <a:pt x="1770126" y="660720"/>
                </a:moveTo>
                <a:lnTo>
                  <a:pt x="1770126" y="430529"/>
                </a:lnTo>
                <a:lnTo>
                  <a:pt x="1763831" y="430529"/>
                </a:lnTo>
                <a:lnTo>
                  <a:pt x="1751478" y="857250"/>
                </a:lnTo>
                <a:lnTo>
                  <a:pt x="1764440" y="857250"/>
                </a:lnTo>
                <a:lnTo>
                  <a:pt x="1770126" y="660720"/>
                </a:lnTo>
                <a:close/>
              </a:path>
              <a:path w="3036570" h="857250">
                <a:moveTo>
                  <a:pt x="1770126" y="430529"/>
                </a:moveTo>
                <a:lnTo>
                  <a:pt x="1764030" y="423671"/>
                </a:lnTo>
                <a:lnTo>
                  <a:pt x="1763831" y="430529"/>
                </a:lnTo>
                <a:lnTo>
                  <a:pt x="1770126" y="430529"/>
                </a:lnTo>
                <a:close/>
              </a:path>
              <a:path w="3036570" h="857250">
                <a:moveTo>
                  <a:pt x="3030474" y="417575"/>
                </a:moveTo>
                <a:lnTo>
                  <a:pt x="2524506" y="417575"/>
                </a:lnTo>
                <a:lnTo>
                  <a:pt x="2522220" y="418337"/>
                </a:lnTo>
                <a:lnTo>
                  <a:pt x="2521458" y="420623"/>
                </a:lnTo>
                <a:lnTo>
                  <a:pt x="2236235" y="857250"/>
                </a:lnTo>
                <a:lnTo>
                  <a:pt x="2251383" y="857250"/>
                </a:lnTo>
                <a:lnTo>
                  <a:pt x="2526792" y="435647"/>
                </a:lnTo>
                <a:lnTo>
                  <a:pt x="2526792" y="430529"/>
                </a:lnTo>
                <a:lnTo>
                  <a:pt x="2532126" y="427481"/>
                </a:lnTo>
                <a:lnTo>
                  <a:pt x="2532126" y="430529"/>
                </a:lnTo>
                <a:lnTo>
                  <a:pt x="3024378" y="430529"/>
                </a:lnTo>
                <a:lnTo>
                  <a:pt x="3024378" y="423671"/>
                </a:lnTo>
                <a:lnTo>
                  <a:pt x="3030474" y="417575"/>
                </a:lnTo>
                <a:close/>
              </a:path>
              <a:path w="3036570" h="857250">
                <a:moveTo>
                  <a:pt x="2532126" y="427481"/>
                </a:moveTo>
                <a:lnTo>
                  <a:pt x="2526792" y="430529"/>
                </a:lnTo>
                <a:lnTo>
                  <a:pt x="2530134" y="430529"/>
                </a:lnTo>
                <a:lnTo>
                  <a:pt x="2532126" y="427481"/>
                </a:lnTo>
                <a:close/>
              </a:path>
              <a:path w="3036570" h="857250">
                <a:moveTo>
                  <a:pt x="2530134" y="430529"/>
                </a:moveTo>
                <a:lnTo>
                  <a:pt x="2526792" y="430529"/>
                </a:lnTo>
                <a:lnTo>
                  <a:pt x="2526792" y="435647"/>
                </a:lnTo>
                <a:lnTo>
                  <a:pt x="2530134" y="430529"/>
                </a:lnTo>
                <a:close/>
              </a:path>
              <a:path w="3036570" h="857250">
                <a:moveTo>
                  <a:pt x="2532126" y="430529"/>
                </a:moveTo>
                <a:lnTo>
                  <a:pt x="2532126" y="427481"/>
                </a:lnTo>
                <a:lnTo>
                  <a:pt x="2530134" y="430529"/>
                </a:lnTo>
                <a:lnTo>
                  <a:pt x="2532126" y="430529"/>
                </a:lnTo>
                <a:close/>
              </a:path>
              <a:path w="3036570" h="857250">
                <a:moveTo>
                  <a:pt x="3036570" y="427481"/>
                </a:moveTo>
                <a:lnTo>
                  <a:pt x="3036570" y="0"/>
                </a:lnTo>
                <a:lnTo>
                  <a:pt x="3024378" y="0"/>
                </a:lnTo>
                <a:lnTo>
                  <a:pt x="3024378" y="417575"/>
                </a:lnTo>
                <a:lnTo>
                  <a:pt x="3030474" y="417575"/>
                </a:lnTo>
                <a:lnTo>
                  <a:pt x="3030474" y="430529"/>
                </a:lnTo>
                <a:lnTo>
                  <a:pt x="3034284" y="430529"/>
                </a:lnTo>
                <a:lnTo>
                  <a:pt x="3036570" y="427481"/>
                </a:lnTo>
                <a:close/>
              </a:path>
              <a:path w="3036570" h="857250">
                <a:moveTo>
                  <a:pt x="3030474" y="430529"/>
                </a:moveTo>
                <a:lnTo>
                  <a:pt x="3030474" y="417575"/>
                </a:lnTo>
                <a:lnTo>
                  <a:pt x="3024378" y="423671"/>
                </a:lnTo>
                <a:lnTo>
                  <a:pt x="3024378" y="430529"/>
                </a:lnTo>
                <a:lnTo>
                  <a:pt x="3030474" y="430529"/>
                </a:lnTo>
              </a:path>
            </a:pathLst>
          </a:custGeom>
          <a:solidFill>
            <a:srgbClr val="00B050">
              <a:alpha val="100000"/>
            </a:srgbClr>
          </a:solidFill>
          <a:ln>
            <a:noFill/>
          </a:ln>
        </p:spPr>
      </p:sp>
      <p:sp>
        <p:nvSpPr>
          <p:cNvPr id="1049255" name="object 68"/>
          <p:cNvSpPr/>
          <p:nvPr/>
        </p:nvSpPr>
        <p:spPr>
          <a:xfrm>
            <a:off x="6473825" y="3860800"/>
            <a:ext cx="1422400" cy="1119187"/>
          </a:xfrm>
          <a:custGeom>
            <a:avLst/>
            <a:gdLst/>
            <a:ahLst/>
            <a:cxnLst/>
            <a:rect l="0" t="0" r="r" b="b"/>
            <a:pathLst>
              <a:path w="939165" h="857250">
                <a:moveTo>
                  <a:pt x="938671" y="0"/>
                </a:moveTo>
                <a:lnTo>
                  <a:pt x="319032" y="0"/>
                </a:lnTo>
                <a:lnTo>
                  <a:pt x="0" y="857250"/>
                </a:lnTo>
                <a:lnTo>
                  <a:pt x="280090" y="857250"/>
                </a:lnTo>
                <a:lnTo>
                  <a:pt x="938671" y="0"/>
                </a:lnTo>
              </a:path>
            </a:pathLst>
          </a:custGeom>
          <a:solidFill>
            <a:srgbClr val="E3F4FA">
              <a:alpha val="100000"/>
            </a:srgbClr>
          </a:solidFill>
          <a:ln>
            <a:noFill/>
          </a:ln>
        </p:spPr>
      </p:sp>
      <p:sp>
        <p:nvSpPr>
          <p:cNvPr id="1049256" name="object 69"/>
          <p:cNvSpPr/>
          <p:nvPr/>
        </p:nvSpPr>
        <p:spPr>
          <a:xfrm>
            <a:off x="6465887" y="4203700"/>
            <a:ext cx="1087437" cy="776287"/>
          </a:xfrm>
          <a:custGeom>
            <a:avLst/>
            <a:gdLst/>
            <a:ahLst/>
            <a:cxnLst/>
            <a:rect l="0" t="0" r="r" b="b"/>
            <a:pathLst>
              <a:path w="953770" h="857250">
                <a:moveTo>
                  <a:pt x="332925" y="0"/>
                </a:moveTo>
                <a:lnTo>
                  <a:pt x="319032" y="0"/>
                </a:lnTo>
                <a:lnTo>
                  <a:pt x="0" y="857250"/>
                </a:lnTo>
                <a:lnTo>
                  <a:pt x="13893" y="857250"/>
                </a:lnTo>
                <a:lnTo>
                  <a:pt x="332925" y="0"/>
                </a:lnTo>
                <a:close/>
              </a:path>
              <a:path w="953770" h="857250">
                <a:moveTo>
                  <a:pt x="953253" y="0"/>
                </a:moveTo>
                <a:lnTo>
                  <a:pt x="937357" y="0"/>
                </a:lnTo>
                <a:lnTo>
                  <a:pt x="278775" y="857250"/>
                </a:lnTo>
                <a:lnTo>
                  <a:pt x="295014" y="857250"/>
                </a:lnTo>
                <a:lnTo>
                  <a:pt x="953253" y="0"/>
                </a:lnTo>
              </a:path>
            </a:pathLst>
          </a:custGeom>
          <a:solidFill>
            <a:srgbClr val="00B050">
              <a:alpha val="100000"/>
            </a:srgbClr>
          </a:solidFill>
          <a:ln>
            <a:noFill/>
          </a:ln>
        </p:spPr>
      </p:sp>
      <p:sp>
        <p:nvSpPr>
          <p:cNvPr id="1049257" name="object 70"/>
          <p:cNvSpPr/>
          <p:nvPr/>
        </p:nvSpPr>
        <p:spPr>
          <a:xfrm>
            <a:off x="7642225" y="4203700"/>
            <a:ext cx="3448050" cy="776287"/>
          </a:xfrm>
          <a:custGeom>
            <a:avLst/>
            <a:gdLst/>
            <a:ahLst/>
            <a:cxnLst/>
            <a:rect l="0" t="0" r="r" b="b"/>
            <a:pathLst>
              <a:path w="3024504" h="857250">
                <a:moveTo>
                  <a:pt x="0" y="0"/>
                </a:moveTo>
                <a:lnTo>
                  <a:pt x="3024378" y="0"/>
                </a:lnTo>
                <a:lnTo>
                  <a:pt x="3024378" y="857250"/>
                </a:lnTo>
                <a:lnTo>
                  <a:pt x="0" y="857250"/>
                </a:lnTo>
                <a:lnTo>
                  <a:pt x="0" y="0"/>
                </a:lnTo>
              </a:path>
            </a:pathLst>
          </a:custGeom>
          <a:solidFill>
            <a:srgbClr val="E3F4FA">
              <a:alpha val="100000"/>
            </a:srgbClr>
          </a:solidFill>
          <a:ln>
            <a:noFill/>
          </a:ln>
        </p:spPr>
      </p:sp>
      <p:sp>
        <p:nvSpPr>
          <p:cNvPr id="1049258" name="object 71"/>
          <p:cNvSpPr/>
          <p:nvPr/>
        </p:nvSpPr>
        <p:spPr>
          <a:xfrm>
            <a:off x="7642225" y="4203700"/>
            <a:ext cx="0" cy="776287"/>
          </a:xfrm>
          <a:custGeom>
            <a:avLst/>
            <a:gdLst/>
            <a:ahLst/>
            <a:cxnLst/>
            <a:rect l="0" t="0" r="r" b="b"/>
            <a:pathLst>
              <a:path h="857250">
                <a:moveTo>
                  <a:pt x="0" y="0"/>
                </a:moveTo>
                <a:lnTo>
                  <a:pt x="0" y="857250"/>
                </a:lnTo>
              </a:path>
            </a:pathLst>
          </a:custGeom>
          <a:noFill/>
          <a:ln w="14223" cap="flat" cmpd="sng">
            <a:solidFill>
              <a:srgbClr val="00B050">
                <a:alpha val="100000"/>
              </a:srgbClr>
            </a:solidFill>
            <a:prstDash val="solid"/>
            <a:round/>
          </a:ln>
        </p:spPr>
      </p:sp>
      <p:sp>
        <p:nvSpPr>
          <p:cNvPr id="1049259" name="object 72"/>
          <p:cNvSpPr/>
          <p:nvPr/>
        </p:nvSpPr>
        <p:spPr>
          <a:xfrm>
            <a:off x="11090275" y="4203700"/>
            <a:ext cx="0" cy="776287"/>
          </a:xfrm>
          <a:custGeom>
            <a:avLst/>
            <a:gdLst/>
            <a:ahLst/>
            <a:cxnLst/>
            <a:rect l="0" t="0" r="r" b="b"/>
            <a:pathLst>
              <a:path h="857250">
                <a:moveTo>
                  <a:pt x="0" y="0"/>
                </a:moveTo>
                <a:lnTo>
                  <a:pt x="0" y="857250"/>
                </a:lnTo>
              </a:path>
            </a:pathLst>
          </a:custGeom>
          <a:noFill/>
          <a:ln w="14223" cap="flat" cmpd="sng">
            <a:solidFill>
              <a:srgbClr val="00B050">
                <a:alpha val="100000"/>
              </a:srgbClr>
            </a:solidFill>
            <a:prstDash val="solid"/>
            <a:round/>
          </a:ln>
        </p:spPr>
      </p:sp>
      <p:sp>
        <p:nvSpPr>
          <p:cNvPr id="1049260" name="object 73"/>
          <p:cNvSpPr/>
          <p:nvPr/>
        </p:nvSpPr>
        <p:spPr>
          <a:xfrm>
            <a:off x="882650" y="4979987"/>
            <a:ext cx="10426700" cy="777875"/>
          </a:xfrm>
          <a:prstGeom prst="rect">
            <a:avLst/>
          </a:prstGeom>
          <a:blipFill rotWithShape="1">
            <a:blip r:embed="rId11">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9261" name="object 74"/>
          <p:cNvSpPr/>
          <p:nvPr/>
        </p:nvSpPr>
        <p:spPr>
          <a:xfrm>
            <a:off x="1463675" y="4979987"/>
            <a:ext cx="9712325" cy="777875"/>
          </a:xfrm>
          <a:custGeom>
            <a:avLst/>
            <a:gdLst/>
            <a:ahLst/>
            <a:cxnLst/>
            <a:rect l="0" t="0" r="r" b="b"/>
            <a:pathLst>
              <a:path w="8518525" h="858520">
                <a:moveTo>
                  <a:pt x="0" y="0"/>
                </a:moveTo>
                <a:lnTo>
                  <a:pt x="0" y="858012"/>
                </a:lnTo>
                <a:lnTo>
                  <a:pt x="8518397" y="858012"/>
                </a:lnTo>
                <a:lnTo>
                  <a:pt x="8518397" y="0"/>
                </a:lnTo>
                <a:lnTo>
                  <a:pt x="0" y="0"/>
                </a:lnTo>
              </a:path>
            </a:pathLst>
          </a:custGeom>
          <a:solidFill>
            <a:srgbClr val="E6E6E6">
              <a:alpha val="100000"/>
            </a:srgbClr>
          </a:solidFill>
          <a:ln>
            <a:noFill/>
          </a:ln>
        </p:spPr>
      </p:sp>
      <p:sp>
        <p:nvSpPr>
          <p:cNvPr id="1049262" name="object 75"/>
          <p:cNvSpPr/>
          <p:nvPr/>
        </p:nvSpPr>
        <p:spPr>
          <a:xfrm>
            <a:off x="1462087" y="4979987"/>
            <a:ext cx="0" cy="777875"/>
          </a:xfrm>
          <a:custGeom>
            <a:avLst/>
            <a:gdLst/>
            <a:ahLst/>
            <a:cxnLst/>
            <a:rect l="0" t="0" r="r" b="b"/>
            <a:pathLst>
              <a:path h="857250">
                <a:moveTo>
                  <a:pt x="0" y="0"/>
                </a:moveTo>
                <a:lnTo>
                  <a:pt x="0" y="857250"/>
                </a:lnTo>
              </a:path>
            </a:pathLst>
          </a:custGeom>
          <a:noFill/>
          <a:ln w="14223" cap="flat" cmpd="sng">
            <a:solidFill>
              <a:srgbClr val="0000FF">
                <a:alpha val="100000"/>
              </a:srgbClr>
            </a:solidFill>
            <a:prstDash val="solid"/>
            <a:round/>
          </a:ln>
        </p:spPr>
      </p:sp>
      <p:sp>
        <p:nvSpPr>
          <p:cNvPr id="1049263" name="object 76"/>
          <p:cNvSpPr/>
          <p:nvPr/>
        </p:nvSpPr>
        <p:spPr>
          <a:xfrm>
            <a:off x="11174412" y="4979987"/>
            <a:ext cx="0" cy="777875"/>
          </a:xfrm>
          <a:custGeom>
            <a:avLst/>
            <a:gdLst/>
            <a:ahLst/>
            <a:cxnLst/>
            <a:rect l="0" t="0" r="r" b="b"/>
            <a:pathLst>
              <a:path h="857250">
                <a:moveTo>
                  <a:pt x="0" y="0"/>
                </a:moveTo>
                <a:lnTo>
                  <a:pt x="0" y="857250"/>
                </a:lnTo>
              </a:path>
            </a:pathLst>
          </a:custGeom>
          <a:noFill/>
          <a:ln w="14236" cap="flat" cmpd="sng">
            <a:solidFill>
              <a:srgbClr val="0000FF">
                <a:alpha val="100000"/>
              </a:srgbClr>
            </a:solidFill>
            <a:prstDash val="solid"/>
            <a:round/>
          </a:ln>
        </p:spPr>
      </p:sp>
      <p:sp>
        <p:nvSpPr>
          <p:cNvPr id="1049264" name="object 77"/>
          <p:cNvSpPr/>
          <p:nvPr/>
        </p:nvSpPr>
        <p:spPr>
          <a:xfrm>
            <a:off x="4879975" y="4979987"/>
            <a:ext cx="579437" cy="704850"/>
          </a:xfrm>
          <a:custGeom>
            <a:avLst/>
            <a:gdLst/>
            <a:ahLst/>
            <a:cxnLst/>
            <a:rect l="0" t="0" r="r" b="b"/>
            <a:pathLst>
              <a:path w="508000" h="777239">
                <a:moveTo>
                  <a:pt x="507725" y="0"/>
                </a:moveTo>
                <a:lnTo>
                  <a:pt x="22011" y="0"/>
                </a:lnTo>
                <a:lnTo>
                  <a:pt x="0" y="777239"/>
                </a:lnTo>
                <a:lnTo>
                  <a:pt x="507725" y="0"/>
                </a:lnTo>
              </a:path>
            </a:pathLst>
          </a:custGeom>
          <a:solidFill>
            <a:srgbClr val="E3F4FA">
              <a:alpha val="100000"/>
            </a:srgbClr>
          </a:solidFill>
          <a:ln>
            <a:noFill/>
          </a:ln>
        </p:spPr>
      </p:sp>
      <p:sp>
        <p:nvSpPr>
          <p:cNvPr id="1049265" name="object 78"/>
          <p:cNvSpPr/>
          <p:nvPr/>
        </p:nvSpPr>
        <p:spPr>
          <a:xfrm>
            <a:off x="4873625" y="4979987"/>
            <a:ext cx="595312" cy="711200"/>
          </a:xfrm>
          <a:custGeom>
            <a:avLst/>
            <a:gdLst/>
            <a:ahLst/>
            <a:cxnLst/>
            <a:rect l="0" t="0" r="r" b="b"/>
            <a:pathLst>
              <a:path w="522604" h="784225">
                <a:moveTo>
                  <a:pt x="35462" y="0"/>
                </a:moveTo>
                <a:lnTo>
                  <a:pt x="22500" y="0"/>
                </a:lnTo>
                <a:lnTo>
                  <a:pt x="0" y="777239"/>
                </a:lnTo>
                <a:lnTo>
                  <a:pt x="0" y="780287"/>
                </a:lnTo>
                <a:lnTo>
                  <a:pt x="1524" y="782573"/>
                </a:lnTo>
                <a:lnTo>
                  <a:pt x="1524" y="774191"/>
                </a:lnTo>
                <a:lnTo>
                  <a:pt x="13599" y="755707"/>
                </a:lnTo>
                <a:lnTo>
                  <a:pt x="35462" y="0"/>
                </a:lnTo>
                <a:close/>
              </a:path>
              <a:path w="522604" h="784225">
                <a:moveTo>
                  <a:pt x="13599" y="755707"/>
                </a:moveTo>
                <a:lnTo>
                  <a:pt x="1524" y="774191"/>
                </a:lnTo>
                <a:lnTo>
                  <a:pt x="12954" y="778001"/>
                </a:lnTo>
                <a:lnTo>
                  <a:pt x="13599" y="755707"/>
                </a:lnTo>
                <a:close/>
              </a:path>
              <a:path w="522604" h="784225">
                <a:moveTo>
                  <a:pt x="522405" y="0"/>
                </a:moveTo>
                <a:lnTo>
                  <a:pt x="507257" y="0"/>
                </a:lnTo>
                <a:lnTo>
                  <a:pt x="13599" y="755707"/>
                </a:lnTo>
                <a:lnTo>
                  <a:pt x="12954" y="778001"/>
                </a:lnTo>
                <a:lnTo>
                  <a:pt x="1524" y="774191"/>
                </a:lnTo>
                <a:lnTo>
                  <a:pt x="1524" y="782573"/>
                </a:lnTo>
                <a:lnTo>
                  <a:pt x="7620" y="784097"/>
                </a:lnTo>
                <a:lnTo>
                  <a:pt x="9906" y="783335"/>
                </a:lnTo>
                <a:lnTo>
                  <a:pt x="12192" y="781049"/>
                </a:lnTo>
                <a:lnTo>
                  <a:pt x="522405" y="0"/>
                </a:lnTo>
              </a:path>
            </a:pathLst>
          </a:custGeom>
          <a:solidFill>
            <a:srgbClr val="00B050">
              <a:alpha val="100000"/>
            </a:srgbClr>
          </a:solidFill>
          <a:ln>
            <a:noFill/>
          </a:ln>
        </p:spPr>
      </p:sp>
      <p:sp>
        <p:nvSpPr>
          <p:cNvPr id="1049266" name="object 79"/>
          <p:cNvSpPr/>
          <p:nvPr/>
        </p:nvSpPr>
        <p:spPr>
          <a:xfrm>
            <a:off x="6173787" y="4979987"/>
            <a:ext cx="620712" cy="641350"/>
          </a:xfrm>
          <a:custGeom>
            <a:avLst/>
            <a:gdLst/>
            <a:ahLst/>
            <a:cxnLst/>
            <a:rect l="0" t="0" r="r" b="b"/>
            <a:pathLst>
              <a:path w="543560" h="707389">
                <a:moveTo>
                  <a:pt x="543256" y="0"/>
                </a:moveTo>
                <a:lnTo>
                  <a:pt x="263166" y="0"/>
                </a:lnTo>
                <a:lnTo>
                  <a:pt x="0" y="707135"/>
                </a:lnTo>
                <a:lnTo>
                  <a:pt x="543256" y="0"/>
                </a:lnTo>
              </a:path>
            </a:pathLst>
          </a:custGeom>
          <a:solidFill>
            <a:srgbClr val="E3F4FA">
              <a:alpha val="100000"/>
            </a:srgbClr>
          </a:solidFill>
          <a:ln>
            <a:noFill/>
          </a:ln>
        </p:spPr>
      </p:sp>
      <p:sp>
        <p:nvSpPr>
          <p:cNvPr id="1049267" name="object 80"/>
          <p:cNvSpPr/>
          <p:nvPr/>
        </p:nvSpPr>
        <p:spPr>
          <a:xfrm>
            <a:off x="6165850" y="4979987"/>
            <a:ext cx="636587" cy="647700"/>
          </a:xfrm>
          <a:custGeom>
            <a:avLst/>
            <a:gdLst/>
            <a:ahLst/>
            <a:cxnLst/>
            <a:rect l="0" t="0" r="r" b="b"/>
            <a:pathLst>
              <a:path w="558164" h="714375">
                <a:moveTo>
                  <a:pt x="276971" y="0"/>
                </a:moveTo>
                <a:lnTo>
                  <a:pt x="263077" y="0"/>
                </a:lnTo>
                <a:lnTo>
                  <a:pt x="762" y="704849"/>
                </a:lnTo>
                <a:lnTo>
                  <a:pt x="0" y="707897"/>
                </a:lnTo>
                <a:lnTo>
                  <a:pt x="762" y="710945"/>
                </a:lnTo>
                <a:lnTo>
                  <a:pt x="1524" y="711326"/>
                </a:lnTo>
                <a:lnTo>
                  <a:pt x="1524" y="703325"/>
                </a:lnTo>
                <a:lnTo>
                  <a:pt x="28093" y="668741"/>
                </a:lnTo>
                <a:lnTo>
                  <a:pt x="276971" y="0"/>
                </a:lnTo>
                <a:close/>
              </a:path>
              <a:path w="558164" h="714375">
                <a:moveTo>
                  <a:pt x="28093" y="668741"/>
                </a:moveTo>
                <a:lnTo>
                  <a:pt x="1524" y="703325"/>
                </a:lnTo>
                <a:lnTo>
                  <a:pt x="12954" y="709421"/>
                </a:lnTo>
                <a:lnTo>
                  <a:pt x="28093" y="668741"/>
                </a:lnTo>
                <a:close/>
              </a:path>
              <a:path w="558164" h="714375">
                <a:moveTo>
                  <a:pt x="558091" y="0"/>
                </a:moveTo>
                <a:lnTo>
                  <a:pt x="541853" y="0"/>
                </a:lnTo>
                <a:lnTo>
                  <a:pt x="28093" y="668741"/>
                </a:lnTo>
                <a:lnTo>
                  <a:pt x="12954" y="709421"/>
                </a:lnTo>
                <a:lnTo>
                  <a:pt x="1524" y="703325"/>
                </a:lnTo>
                <a:lnTo>
                  <a:pt x="1524" y="711326"/>
                </a:lnTo>
                <a:lnTo>
                  <a:pt x="6858" y="713993"/>
                </a:lnTo>
                <a:lnTo>
                  <a:pt x="9906" y="713231"/>
                </a:lnTo>
                <a:lnTo>
                  <a:pt x="12192" y="710945"/>
                </a:lnTo>
                <a:lnTo>
                  <a:pt x="558091" y="0"/>
                </a:lnTo>
              </a:path>
            </a:pathLst>
          </a:custGeom>
          <a:solidFill>
            <a:srgbClr val="00B050">
              <a:alpha val="100000"/>
            </a:srgbClr>
          </a:solidFill>
          <a:ln>
            <a:noFill/>
          </a:ln>
        </p:spPr>
      </p:sp>
      <p:sp>
        <p:nvSpPr>
          <p:cNvPr id="1049268" name="object 81"/>
          <p:cNvSpPr/>
          <p:nvPr/>
        </p:nvSpPr>
        <p:spPr>
          <a:xfrm>
            <a:off x="7405687" y="4979987"/>
            <a:ext cx="3684587" cy="661987"/>
          </a:xfrm>
          <a:custGeom>
            <a:avLst/>
            <a:gdLst/>
            <a:ahLst/>
            <a:cxnLst/>
            <a:rect l="0" t="0" r="r" b="b"/>
            <a:pathLst>
              <a:path w="3230879" h="728979">
                <a:moveTo>
                  <a:pt x="710946" y="551935"/>
                </a:moveTo>
                <a:lnTo>
                  <a:pt x="710946" y="364236"/>
                </a:lnTo>
                <a:lnTo>
                  <a:pt x="0" y="728472"/>
                </a:lnTo>
                <a:lnTo>
                  <a:pt x="710946" y="551935"/>
                </a:lnTo>
                <a:close/>
              </a:path>
              <a:path w="3230879" h="728979">
                <a:moveTo>
                  <a:pt x="3230879" y="364236"/>
                </a:moveTo>
                <a:lnTo>
                  <a:pt x="3230879" y="0"/>
                </a:lnTo>
                <a:lnTo>
                  <a:pt x="206501" y="0"/>
                </a:lnTo>
                <a:lnTo>
                  <a:pt x="206501" y="364236"/>
                </a:lnTo>
                <a:lnTo>
                  <a:pt x="710946" y="364236"/>
                </a:lnTo>
                <a:lnTo>
                  <a:pt x="710946" y="551935"/>
                </a:lnTo>
                <a:lnTo>
                  <a:pt x="1466849" y="364236"/>
                </a:lnTo>
                <a:lnTo>
                  <a:pt x="3230879" y="364236"/>
                </a:lnTo>
              </a:path>
            </a:pathLst>
          </a:custGeom>
          <a:solidFill>
            <a:srgbClr val="E3F4FA">
              <a:alpha val="100000"/>
            </a:srgbClr>
          </a:solidFill>
          <a:ln>
            <a:noFill/>
          </a:ln>
        </p:spPr>
      </p:sp>
      <p:sp>
        <p:nvSpPr>
          <p:cNvPr id="1049269" name="object 82"/>
          <p:cNvSpPr/>
          <p:nvPr/>
        </p:nvSpPr>
        <p:spPr>
          <a:xfrm>
            <a:off x="7397750" y="4979987"/>
            <a:ext cx="3700462" cy="666750"/>
          </a:xfrm>
          <a:custGeom>
            <a:avLst/>
            <a:gdLst/>
            <a:ahLst/>
            <a:cxnLst/>
            <a:rect l="0" t="0" r="r" b="b"/>
            <a:pathLst>
              <a:path w="3245484" h="735329">
                <a:moveTo>
                  <a:pt x="718566" y="371888"/>
                </a:moveTo>
                <a:lnTo>
                  <a:pt x="718566" y="371094"/>
                </a:lnTo>
                <a:lnTo>
                  <a:pt x="691670" y="371094"/>
                </a:lnTo>
                <a:lnTo>
                  <a:pt x="4572" y="722376"/>
                </a:lnTo>
                <a:lnTo>
                  <a:pt x="1524" y="723900"/>
                </a:lnTo>
                <a:lnTo>
                  <a:pt x="0" y="727710"/>
                </a:lnTo>
                <a:lnTo>
                  <a:pt x="1524" y="730758"/>
                </a:lnTo>
                <a:lnTo>
                  <a:pt x="2286" y="733806"/>
                </a:lnTo>
                <a:lnTo>
                  <a:pt x="5334" y="735330"/>
                </a:lnTo>
                <a:lnTo>
                  <a:pt x="6096" y="735177"/>
                </a:lnTo>
                <a:lnTo>
                  <a:pt x="6096" y="722376"/>
                </a:lnTo>
                <a:lnTo>
                  <a:pt x="57071" y="709718"/>
                </a:lnTo>
                <a:lnTo>
                  <a:pt x="718566" y="371888"/>
                </a:lnTo>
                <a:close/>
              </a:path>
              <a:path w="3245484" h="735329">
                <a:moveTo>
                  <a:pt x="57071" y="709718"/>
                </a:moveTo>
                <a:lnTo>
                  <a:pt x="6096" y="722376"/>
                </a:lnTo>
                <a:lnTo>
                  <a:pt x="9906" y="733806"/>
                </a:lnTo>
                <a:lnTo>
                  <a:pt x="57071" y="709718"/>
                </a:lnTo>
                <a:close/>
              </a:path>
              <a:path w="3245484" h="735329">
                <a:moveTo>
                  <a:pt x="3238500" y="358140"/>
                </a:moveTo>
                <a:lnTo>
                  <a:pt x="1472945" y="358140"/>
                </a:lnTo>
                <a:lnTo>
                  <a:pt x="57071" y="709718"/>
                </a:lnTo>
                <a:lnTo>
                  <a:pt x="9906" y="733806"/>
                </a:lnTo>
                <a:lnTo>
                  <a:pt x="6096" y="722376"/>
                </a:lnTo>
                <a:lnTo>
                  <a:pt x="6096" y="735177"/>
                </a:lnTo>
                <a:lnTo>
                  <a:pt x="9144" y="734568"/>
                </a:lnTo>
                <a:lnTo>
                  <a:pt x="1474470" y="371471"/>
                </a:lnTo>
                <a:lnTo>
                  <a:pt x="1474470" y="371094"/>
                </a:lnTo>
                <a:lnTo>
                  <a:pt x="3232403" y="371094"/>
                </a:lnTo>
                <a:lnTo>
                  <a:pt x="3232404" y="364236"/>
                </a:lnTo>
                <a:lnTo>
                  <a:pt x="3238500" y="358140"/>
                </a:lnTo>
                <a:close/>
              </a:path>
              <a:path w="3245484" h="735329">
                <a:moveTo>
                  <a:pt x="220980" y="358140"/>
                </a:moveTo>
                <a:lnTo>
                  <a:pt x="220979" y="0"/>
                </a:lnTo>
                <a:lnTo>
                  <a:pt x="208026" y="0"/>
                </a:lnTo>
                <a:lnTo>
                  <a:pt x="208026" y="368046"/>
                </a:lnTo>
                <a:lnTo>
                  <a:pt x="211074" y="371094"/>
                </a:lnTo>
                <a:lnTo>
                  <a:pt x="214121" y="371094"/>
                </a:lnTo>
                <a:lnTo>
                  <a:pt x="214122" y="358140"/>
                </a:lnTo>
                <a:lnTo>
                  <a:pt x="220980" y="358140"/>
                </a:lnTo>
                <a:close/>
              </a:path>
              <a:path w="3245484" h="735329">
                <a:moveTo>
                  <a:pt x="725424" y="365760"/>
                </a:moveTo>
                <a:lnTo>
                  <a:pt x="724662" y="362712"/>
                </a:lnTo>
                <a:lnTo>
                  <a:pt x="723900" y="360426"/>
                </a:lnTo>
                <a:lnTo>
                  <a:pt x="721614" y="358140"/>
                </a:lnTo>
                <a:lnTo>
                  <a:pt x="214122" y="358140"/>
                </a:lnTo>
                <a:lnTo>
                  <a:pt x="220980" y="364236"/>
                </a:lnTo>
                <a:lnTo>
                  <a:pt x="220980" y="371094"/>
                </a:lnTo>
                <a:lnTo>
                  <a:pt x="691670" y="371094"/>
                </a:lnTo>
                <a:lnTo>
                  <a:pt x="715518" y="358902"/>
                </a:lnTo>
                <a:lnTo>
                  <a:pt x="718566" y="371094"/>
                </a:lnTo>
                <a:lnTo>
                  <a:pt x="718566" y="371888"/>
                </a:lnTo>
                <a:lnTo>
                  <a:pt x="721614" y="370332"/>
                </a:lnTo>
                <a:lnTo>
                  <a:pt x="723900" y="368808"/>
                </a:lnTo>
                <a:lnTo>
                  <a:pt x="725424" y="365760"/>
                </a:lnTo>
                <a:close/>
              </a:path>
              <a:path w="3245484" h="735329">
                <a:moveTo>
                  <a:pt x="220980" y="371094"/>
                </a:moveTo>
                <a:lnTo>
                  <a:pt x="220980" y="364236"/>
                </a:lnTo>
                <a:lnTo>
                  <a:pt x="214122" y="358140"/>
                </a:lnTo>
                <a:lnTo>
                  <a:pt x="214121" y="371094"/>
                </a:lnTo>
                <a:lnTo>
                  <a:pt x="220980" y="371094"/>
                </a:lnTo>
                <a:close/>
              </a:path>
              <a:path w="3245484" h="735329">
                <a:moveTo>
                  <a:pt x="718566" y="371094"/>
                </a:moveTo>
                <a:lnTo>
                  <a:pt x="715518" y="358902"/>
                </a:lnTo>
                <a:lnTo>
                  <a:pt x="691670" y="371094"/>
                </a:lnTo>
                <a:lnTo>
                  <a:pt x="718566" y="371094"/>
                </a:lnTo>
                <a:close/>
              </a:path>
              <a:path w="3245484" h="735329">
                <a:moveTo>
                  <a:pt x="1475994" y="371094"/>
                </a:moveTo>
                <a:lnTo>
                  <a:pt x="1474470" y="371094"/>
                </a:lnTo>
                <a:lnTo>
                  <a:pt x="1474470" y="371471"/>
                </a:lnTo>
                <a:lnTo>
                  <a:pt x="1475994" y="371094"/>
                </a:lnTo>
                <a:close/>
              </a:path>
              <a:path w="3245484" h="735329">
                <a:moveTo>
                  <a:pt x="3245358" y="368046"/>
                </a:moveTo>
                <a:lnTo>
                  <a:pt x="3245358" y="0"/>
                </a:lnTo>
                <a:lnTo>
                  <a:pt x="3232403" y="0"/>
                </a:lnTo>
                <a:lnTo>
                  <a:pt x="3232404" y="358140"/>
                </a:lnTo>
                <a:lnTo>
                  <a:pt x="3238500" y="358140"/>
                </a:lnTo>
                <a:lnTo>
                  <a:pt x="3238500" y="371094"/>
                </a:lnTo>
                <a:lnTo>
                  <a:pt x="3242310" y="371094"/>
                </a:lnTo>
                <a:lnTo>
                  <a:pt x="3245358" y="368046"/>
                </a:lnTo>
                <a:close/>
              </a:path>
              <a:path w="3245484" h="735329">
                <a:moveTo>
                  <a:pt x="3238500" y="371094"/>
                </a:moveTo>
                <a:lnTo>
                  <a:pt x="3238500" y="358140"/>
                </a:lnTo>
                <a:lnTo>
                  <a:pt x="3232404" y="364236"/>
                </a:lnTo>
                <a:lnTo>
                  <a:pt x="3232403" y="371094"/>
                </a:lnTo>
                <a:lnTo>
                  <a:pt x="3238500" y="371094"/>
                </a:lnTo>
              </a:path>
            </a:pathLst>
          </a:custGeom>
          <a:solidFill>
            <a:srgbClr val="00B050">
              <a:alpha val="100000"/>
            </a:srgbClr>
          </a:solidFill>
          <a:ln>
            <a:noFill/>
          </a:ln>
        </p:spPr>
      </p:sp>
      <p:sp>
        <p:nvSpPr>
          <p:cNvPr id="1049270" name="object 83"/>
          <p:cNvSpPr txBox="1"/>
          <p:nvPr/>
        </p:nvSpPr>
        <p:spPr>
          <a:xfrm>
            <a:off x="7731125" y="4213225"/>
            <a:ext cx="3159125" cy="1108075"/>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2700" lvl="0" indent="0" algn="just"/>
            <a:r>
              <a:rPr lang="zh-CN" altLang="en-US">
                <a:solidFill>
                  <a:srgbClr val="070707"/>
                </a:solidFill>
                <a:latin typeface="宋体" pitchFamily="2" charset="-122"/>
                <a:ea typeface="宋体" pitchFamily="2" charset="-122"/>
              </a:rPr>
              <a:t>过程：</a:t>
            </a:r>
            <a:r>
              <a:rPr lang="zh-CN" altLang="en-US">
                <a:solidFill>
                  <a:srgbClr val="070707"/>
                </a:solidFill>
                <a:latin typeface="楷体" pitchFamily="49" charset="-122"/>
                <a:ea typeface="楷体" pitchFamily="49" charset="-122"/>
              </a:rPr>
              <a:t>软件工程方法 与工具在软件开发与 运行各阶段的运用。</a:t>
            </a:r>
          </a:p>
        </p:txBody>
      </p:sp>
      <p:sp>
        <p:nvSpPr>
          <p:cNvPr id="1049271" name="object 84"/>
          <p:cNvSpPr txBox="1"/>
          <p:nvPr/>
        </p:nvSpPr>
        <p:spPr>
          <a:xfrm>
            <a:off x="1552575" y="5080000"/>
            <a:ext cx="6005512" cy="358775"/>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2700" lvl="0" indent="0">
              <a:lnSpc>
                <a:spcPts val="2837"/>
              </a:lnSpc>
              <a:tabLst>
                <a:tab pos="354012" algn="l"/>
              </a:tabLst>
            </a:pPr>
            <a:r>
              <a:rPr lang="en-US" altLang="zh-CN" sz="1800">
                <a:solidFill>
                  <a:srgbClr val="FF0000"/>
                </a:solidFill>
                <a:latin typeface="Wingdings" pitchFamily="2" charset="2"/>
                <a:ea typeface="Wingdings" pitchFamily="2" charset="2"/>
              </a:rPr>
              <a:t></a:t>
            </a:r>
            <a:r>
              <a:rPr lang="en-US" altLang="zh-CN" sz="1800">
                <a:solidFill>
                  <a:srgbClr val="FF0000"/>
                </a:solidFill>
                <a:latin typeface="Times New Roman" pitchFamily="18" charset="0"/>
                <a:ea typeface="Times New Roman" pitchFamily="18" charset="0"/>
              </a:rPr>
              <a:t>	</a:t>
            </a:r>
            <a:r>
              <a:rPr lang="zh-CN" altLang="en-US">
                <a:solidFill>
                  <a:srgbClr val="0000FF"/>
                </a:solidFill>
                <a:latin typeface="宋体" pitchFamily="2" charset="-122"/>
                <a:ea typeface="宋体" pitchFamily="2" charset="-122"/>
              </a:rPr>
              <a:t>软件工程的框架：</a:t>
            </a:r>
            <a:r>
              <a:rPr lang="zh-CN" altLang="en-US">
                <a:solidFill>
                  <a:srgbClr val="070707"/>
                </a:solidFill>
                <a:latin typeface="宋体" pitchFamily="2" charset="-122"/>
                <a:ea typeface="宋体" pitchFamily="2" charset="-122"/>
              </a:rPr>
              <a:t>目标、过程和原则</a:t>
            </a:r>
          </a:p>
        </p:txBody>
      </p:sp>
      <p:sp>
        <p:nvSpPr>
          <p:cNvPr id="1049272" name="object 85"/>
          <p:cNvSpPr/>
          <p:nvPr/>
        </p:nvSpPr>
        <p:spPr>
          <a:xfrm>
            <a:off x="882650" y="5757862"/>
            <a:ext cx="10426700" cy="777875"/>
          </a:xfrm>
          <a:prstGeom prst="rect">
            <a:avLst/>
          </a:prstGeom>
          <a:blipFill rotWithShape="1">
            <a:blip r:embed="rId12">
              <a:alphaModFix/>
            </a:blip>
            <a:srcRect/>
            <a:stretch>
              <a:fillRect/>
            </a:stretch>
          </a:blipFill>
          <a:ln>
            <a:noFill/>
          </a:ln>
        </p:spPr>
        <p:txBody>
          <a:bodyPr vert="horz" lIns="0" tIns="0" rIns="0" bIns="0" anchor="t"/>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endParaRPr lang="ko-KR" altLang="zh-CN"/>
          </a:p>
        </p:txBody>
      </p:sp>
      <p:sp>
        <p:nvSpPr>
          <p:cNvPr id="1049273" name="object 86"/>
          <p:cNvSpPr/>
          <p:nvPr/>
        </p:nvSpPr>
        <p:spPr>
          <a:xfrm>
            <a:off x="1463675" y="5757862"/>
            <a:ext cx="9712325" cy="409575"/>
          </a:xfrm>
          <a:custGeom>
            <a:avLst/>
            <a:gdLst/>
            <a:ahLst/>
            <a:cxnLst/>
            <a:rect l="0" t="0" r="r" b="b"/>
            <a:pathLst>
              <a:path w="8518525" h="452754">
                <a:moveTo>
                  <a:pt x="0" y="0"/>
                </a:moveTo>
                <a:lnTo>
                  <a:pt x="0" y="452628"/>
                </a:lnTo>
                <a:lnTo>
                  <a:pt x="8518397" y="452628"/>
                </a:lnTo>
                <a:lnTo>
                  <a:pt x="8518397" y="0"/>
                </a:lnTo>
                <a:lnTo>
                  <a:pt x="0" y="0"/>
                </a:lnTo>
              </a:path>
            </a:pathLst>
          </a:custGeom>
          <a:solidFill>
            <a:srgbClr val="E6E6E6">
              <a:alpha val="100000"/>
            </a:srgbClr>
          </a:solidFill>
          <a:ln>
            <a:noFill/>
          </a:ln>
        </p:spPr>
      </p:sp>
      <p:sp>
        <p:nvSpPr>
          <p:cNvPr id="1049274" name="object 87"/>
          <p:cNvSpPr/>
          <p:nvPr/>
        </p:nvSpPr>
        <p:spPr>
          <a:xfrm>
            <a:off x="1455737" y="5757862"/>
            <a:ext cx="9726612" cy="415925"/>
          </a:xfrm>
          <a:custGeom>
            <a:avLst/>
            <a:gdLst/>
            <a:ahLst/>
            <a:cxnLst/>
            <a:rect l="0" t="0" r="r" b="b"/>
            <a:pathLst>
              <a:path w="8531860" h="459104">
                <a:moveTo>
                  <a:pt x="12953" y="445770"/>
                </a:moveTo>
                <a:lnTo>
                  <a:pt x="12953" y="0"/>
                </a:lnTo>
                <a:lnTo>
                  <a:pt x="0" y="0"/>
                </a:lnTo>
                <a:lnTo>
                  <a:pt x="0" y="458724"/>
                </a:lnTo>
                <a:lnTo>
                  <a:pt x="6857" y="458724"/>
                </a:lnTo>
                <a:lnTo>
                  <a:pt x="6858" y="445770"/>
                </a:lnTo>
                <a:lnTo>
                  <a:pt x="12953" y="445770"/>
                </a:lnTo>
                <a:close/>
              </a:path>
              <a:path w="8531860" h="459104">
                <a:moveTo>
                  <a:pt x="8525256" y="445770"/>
                </a:moveTo>
                <a:lnTo>
                  <a:pt x="6858" y="445770"/>
                </a:lnTo>
                <a:lnTo>
                  <a:pt x="12953" y="451865"/>
                </a:lnTo>
                <a:lnTo>
                  <a:pt x="12953" y="458724"/>
                </a:lnTo>
                <a:lnTo>
                  <a:pt x="8518385" y="458724"/>
                </a:lnTo>
                <a:lnTo>
                  <a:pt x="8518385" y="451865"/>
                </a:lnTo>
                <a:lnTo>
                  <a:pt x="8525256" y="445770"/>
                </a:lnTo>
                <a:close/>
              </a:path>
              <a:path w="8531860" h="459104">
                <a:moveTo>
                  <a:pt x="12953" y="458724"/>
                </a:moveTo>
                <a:lnTo>
                  <a:pt x="12953" y="451865"/>
                </a:lnTo>
                <a:lnTo>
                  <a:pt x="6858" y="445770"/>
                </a:lnTo>
                <a:lnTo>
                  <a:pt x="6857" y="458724"/>
                </a:lnTo>
                <a:lnTo>
                  <a:pt x="12953" y="458724"/>
                </a:lnTo>
                <a:close/>
              </a:path>
              <a:path w="8531860" h="459104">
                <a:moveTo>
                  <a:pt x="8531352" y="458724"/>
                </a:moveTo>
                <a:lnTo>
                  <a:pt x="8531352" y="0"/>
                </a:lnTo>
                <a:lnTo>
                  <a:pt x="8518385" y="0"/>
                </a:lnTo>
                <a:lnTo>
                  <a:pt x="8518385" y="445770"/>
                </a:lnTo>
                <a:lnTo>
                  <a:pt x="8525256" y="445770"/>
                </a:lnTo>
                <a:lnTo>
                  <a:pt x="8525256" y="458724"/>
                </a:lnTo>
                <a:lnTo>
                  <a:pt x="8531352" y="458724"/>
                </a:lnTo>
                <a:close/>
              </a:path>
              <a:path w="8531860" h="459104">
                <a:moveTo>
                  <a:pt x="8525256" y="458724"/>
                </a:moveTo>
                <a:lnTo>
                  <a:pt x="8525256" y="445770"/>
                </a:lnTo>
                <a:lnTo>
                  <a:pt x="8518385" y="451865"/>
                </a:lnTo>
                <a:lnTo>
                  <a:pt x="8518385" y="458724"/>
                </a:lnTo>
                <a:lnTo>
                  <a:pt x="8525256" y="458724"/>
                </a:lnTo>
              </a:path>
            </a:pathLst>
          </a:custGeom>
          <a:solidFill>
            <a:srgbClr val="0000FF">
              <a:alpha val="100000"/>
            </a:srgbClr>
          </a:solidFill>
          <a:ln>
            <a:noFill/>
          </a:ln>
        </p:spPr>
      </p:sp>
      <p:sp>
        <p:nvSpPr>
          <p:cNvPr id="1049275" name="object 88"/>
          <p:cNvSpPr txBox="1"/>
          <p:nvPr/>
        </p:nvSpPr>
        <p:spPr>
          <a:xfrm>
            <a:off x="1552575" y="5640387"/>
            <a:ext cx="6005512" cy="360362"/>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2700" lvl="0" indent="0">
              <a:lnSpc>
                <a:spcPts val="2837"/>
              </a:lnSpc>
              <a:tabLst>
                <a:tab pos="354012" algn="l"/>
              </a:tabLst>
            </a:pPr>
            <a:r>
              <a:rPr lang="en-US" altLang="zh-CN" sz="1800">
                <a:solidFill>
                  <a:srgbClr val="FF0000"/>
                </a:solidFill>
                <a:latin typeface="Wingdings" pitchFamily="2" charset="2"/>
                <a:ea typeface="Wingdings" pitchFamily="2" charset="2"/>
              </a:rPr>
              <a:t></a:t>
            </a:r>
            <a:r>
              <a:rPr lang="en-US" altLang="zh-CN" sz="1800">
                <a:solidFill>
                  <a:srgbClr val="FF0000"/>
                </a:solidFill>
                <a:latin typeface="Times New Roman" pitchFamily="18" charset="0"/>
                <a:ea typeface="Times New Roman" pitchFamily="18" charset="0"/>
              </a:rPr>
              <a:t>	</a:t>
            </a:r>
            <a:r>
              <a:rPr lang="zh-CN" altLang="en-US">
                <a:solidFill>
                  <a:srgbClr val="0000FF"/>
                </a:solidFill>
                <a:latin typeface="宋体" pitchFamily="2" charset="-122"/>
                <a:ea typeface="宋体" pitchFamily="2" charset="-122"/>
              </a:rPr>
              <a:t>软件工程的要素：</a:t>
            </a:r>
            <a:r>
              <a:rPr lang="zh-CN" altLang="en-US">
                <a:solidFill>
                  <a:srgbClr val="070707"/>
                </a:solidFill>
                <a:latin typeface="宋体" pitchFamily="2" charset="-122"/>
                <a:ea typeface="宋体" pitchFamily="2" charset="-122"/>
              </a:rPr>
              <a:t>方法、工具和过程</a:t>
            </a:r>
          </a:p>
        </p:txBody>
      </p:sp>
      <p:sp>
        <p:nvSpPr>
          <p:cNvPr id="1049276" name="object 3"/>
          <p:cNvSpPr>
            <a:spLocks noGrp="1"/>
          </p:cNvSpPr>
          <p:nvPr>
            <p:ph type="title"/>
          </p:nvPr>
        </p:nvSpPr>
        <p:spPr>
          <a:xfrm>
            <a:off x="1200150" y="409575"/>
            <a:ext cx="9467850" cy="654050"/>
          </a:xfrm>
          <a:prstGeom prst="rect">
            <a:avLst/>
          </a:prstGeom>
          <a:noFill/>
          <a:ln>
            <a:noFill/>
          </a:ln>
        </p:spPr>
        <p:txBody>
          <a:bodyPr vert="horz" lIns="0" tIns="0" rIns="0" bIns="0" anchor="ctr">
            <a:spAutoFit/>
          </a:bodyPr>
          <a:lstStyle>
            <a:lvl1pPr marL="0" indent="0" algn="l" rtl="0" fontAlgn="base">
              <a:lnSpc>
                <a:spcPct val="100000"/>
              </a:lnSpc>
              <a:spcBef>
                <a:spcPct val="0"/>
              </a:spcBef>
              <a:spcAft>
                <a:spcPct val="0"/>
              </a:spcAft>
              <a:buFontTx/>
              <a:buNone/>
              <a:defRPr sz="3500" b="0" i="0" u="none" baseline="0">
                <a:solidFill>
                  <a:srgbClr val="297199"/>
                </a:solidFill>
                <a:latin typeface="-소망M" pitchFamily="18" charset="-127"/>
                <a:ea typeface="-소망M" pitchFamily="18" charset="-127"/>
                <a:sym typeface="Arial" pitchFamily="34" charset="0"/>
              </a:defRPr>
            </a:lvl1pPr>
          </a:lstStyle>
          <a:p>
            <a:pPr marL="12700" lvl="0" indent="0">
              <a:lnSpc>
                <a:spcPts val="5125"/>
              </a:lnSpc>
            </a:pPr>
            <a:r>
              <a:rPr lang="zh-CN" altLang="en-US" sz="4400" b="1">
                <a:solidFill>
                  <a:srgbClr val="FF0000"/>
                </a:solidFill>
                <a:latin typeface="黑体" pitchFamily="49" charset="-122"/>
                <a:ea typeface="黑体" pitchFamily="49" charset="-122"/>
              </a:rPr>
              <a:t>软件工程概念</a:t>
            </a:r>
          </a:p>
        </p:txBody>
      </p:sp>
      <p:sp>
        <p:nvSpPr>
          <p:cNvPr id="1049277" name="object 44"/>
          <p:cNvSpPr txBox="1"/>
          <p:nvPr/>
        </p:nvSpPr>
        <p:spPr>
          <a:xfrm>
            <a:off x="3071812" y="3500437"/>
            <a:ext cx="3311525" cy="1108075"/>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2700" lvl="0" indent="0"/>
            <a:r>
              <a:rPr lang="zh-CN" altLang="en-US" sz="3600" baseline="22000">
                <a:solidFill>
                  <a:srgbClr val="070707"/>
                </a:solidFill>
                <a:latin typeface="宋体" pitchFamily="2" charset="-122"/>
                <a:ea typeface="宋体" pitchFamily="2" charset="-122"/>
              </a:rPr>
              <a:t>方法：软件开发“如何做”的工程方法、原理与技术。</a:t>
            </a:r>
          </a:p>
        </p:txBody>
      </p:sp>
      <p:sp>
        <p:nvSpPr>
          <p:cNvPr id="1049278" name="object 70"/>
          <p:cNvSpPr/>
          <p:nvPr/>
        </p:nvSpPr>
        <p:spPr>
          <a:xfrm>
            <a:off x="6456362" y="2781300"/>
            <a:ext cx="3448050" cy="1152525"/>
          </a:xfrm>
          <a:custGeom>
            <a:avLst/>
            <a:gdLst/>
            <a:ahLst/>
            <a:cxnLst/>
            <a:rect l="0" t="0" r="r" b="b"/>
            <a:pathLst>
              <a:path w="3024504" h="857250">
                <a:moveTo>
                  <a:pt x="0" y="0"/>
                </a:moveTo>
                <a:lnTo>
                  <a:pt x="3024378" y="0"/>
                </a:lnTo>
                <a:lnTo>
                  <a:pt x="3024378" y="857250"/>
                </a:lnTo>
                <a:lnTo>
                  <a:pt x="0" y="857250"/>
                </a:lnTo>
                <a:lnTo>
                  <a:pt x="0" y="0"/>
                </a:lnTo>
              </a:path>
            </a:pathLst>
          </a:custGeom>
          <a:solidFill>
            <a:srgbClr val="E3F4FA">
              <a:alpha val="100000"/>
            </a:srgbClr>
          </a:solidFill>
          <a:ln>
            <a:noFill/>
          </a:ln>
        </p:spPr>
      </p:sp>
      <p:sp>
        <p:nvSpPr>
          <p:cNvPr id="1049279" name="object 39"/>
          <p:cNvSpPr txBox="1"/>
          <p:nvPr/>
        </p:nvSpPr>
        <p:spPr>
          <a:xfrm>
            <a:off x="6499225" y="2792412"/>
            <a:ext cx="3159125" cy="1435100"/>
          </a:xfrm>
          <a:prstGeom prst="rect">
            <a:avLst/>
          </a:prstGeom>
          <a:noFill/>
          <a:ln>
            <a:noFill/>
          </a:ln>
        </p:spPr>
        <p:txBody>
          <a:bodyPr vert="horz" lIns="0" tIns="0" rIns="0" bIns="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marL="12700" lvl="0" indent="0">
              <a:lnSpc>
                <a:spcPts val="2837"/>
              </a:lnSpc>
            </a:pPr>
            <a:r>
              <a:rPr lang="zh-CN" altLang="en-US">
                <a:solidFill>
                  <a:srgbClr val="070707"/>
                </a:solidFill>
                <a:latin typeface="宋体" pitchFamily="2" charset="-122"/>
                <a:ea typeface="宋体" pitchFamily="2" charset="-122"/>
              </a:rPr>
              <a:t>工具：</a:t>
            </a:r>
            <a:r>
              <a:rPr lang="zh-CN" altLang="en-US">
                <a:solidFill>
                  <a:srgbClr val="070707"/>
                </a:solidFill>
                <a:latin typeface="楷体" pitchFamily="49" charset="-122"/>
                <a:ea typeface="楷体" pitchFamily="49" charset="-122"/>
              </a:rPr>
              <a:t>软件工程方法的自动化或半自动</a:t>
            </a:r>
            <a:r>
              <a:rPr lang="zh-CN" altLang="en-US" sz="3600" baseline="-23000">
                <a:solidFill>
                  <a:srgbClr val="070707"/>
                </a:solidFill>
                <a:latin typeface="楷体" pitchFamily="49" charset="-122"/>
                <a:ea typeface="楷体" pitchFamily="49" charset="-122"/>
              </a:rPr>
              <a:t>、</a:t>
            </a:r>
            <a:r>
              <a:rPr lang="zh-CN" altLang="en-US">
                <a:solidFill>
                  <a:srgbClr val="070707"/>
                </a:solidFill>
                <a:latin typeface="楷体" pitchFamily="49" charset="-122"/>
                <a:ea typeface="楷体" pitchFamily="49" charset="-122"/>
              </a:rPr>
              <a:t>化的支撑。</a:t>
            </a:r>
          </a:p>
          <a:p>
            <a:pPr marL="12700" lvl="0" indent="0">
              <a:lnSpc>
                <a:spcPts val="2837"/>
              </a:lnSpc>
            </a:pPr>
            <a:endParaRPr lang="zh-CN" altLang="en-US">
              <a:latin typeface="楷体" pitchFamily="49" charset="-122"/>
              <a:ea typeface="楷体" pitchFamily="49"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4" name="Rectangle 2"/>
          <p:cNvSpPr>
            <a:spLocks noGrp="1"/>
          </p:cNvSpPr>
          <p:nvPr>
            <p:ph type="title"/>
          </p:nvPr>
        </p:nvSpPr>
        <p:spPr>
          <a:xfrm>
            <a:off x="1981200" y="381000"/>
            <a:ext cx="6324600" cy="685800"/>
          </a:xfrm>
          <a:prstGeom prst="rect">
            <a:avLst/>
          </a:prstGeom>
          <a:noFill/>
          <a:ln>
            <a:noFill/>
          </a:ln>
        </p:spPr>
        <p:txBody>
          <a:bodyPr vert="horz" lIns="91440" tIns="45720" rIns="91440" bIns="45720" anchor="ctr"/>
          <a:lstStyle>
            <a:lvl1pPr marL="0" indent="0" algn="l" rtl="0" fontAlgn="base">
              <a:lnSpc>
                <a:spcPct val="100000"/>
              </a:lnSpc>
              <a:spcBef>
                <a:spcPct val="0"/>
              </a:spcBef>
              <a:spcAft>
                <a:spcPct val="0"/>
              </a:spcAft>
              <a:buFontTx/>
              <a:buNone/>
              <a:defRPr sz="3500" b="0" i="0" u="none" baseline="0">
                <a:solidFill>
                  <a:srgbClr val="297199"/>
                </a:solidFill>
                <a:latin typeface="-소망M" pitchFamily="18" charset="-127"/>
                <a:ea typeface="-소망M" pitchFamily="18" charset="-127"/>
                <a:sym typeface="Arial" pitchFamily="34" charset="0"/>
              </a:defRPr>
            </a:lvl1pPr>
          </a:lstStyle>
          <a:p>
            <a:pPr lvl="0" eaLnBrk="1" hangingPunct="1"/>
            <a:r>
              <a:rPr lang="en-US" altLang="zh-CN"/>
              <a:t>1. </a:t>
            </a:r>
            <a:r>
              <a:rPr lang="zh-CN" altLang="en-US"/>
              <a:t>课程介绍</a:t>
            </a:r>
          </a:p>
        </p:txBody>
      </p:sp>
      <p:cxnSp>
        <p:nvCxnSpPr>
          <p:cNvPr id="3145731" name="直接连接符 46"/>
          <p:cNvCxnSpPr>
            <a:cxnSpLocks/>
          </p:cNvCxnSpPr>
          <p:nvPr/>
        </p:nvCxnSpPr>
        <p:spPr>
          <a:xfrm>
            <a:off x="1524000" y="990600"/>
            <a:ext cx="9144000" cy="0"/>
          </a:xfrm>
          <a:prstGeom prst="line">
            <a:avLst/>
          </a:prstGeom>
          <a:noFill/>
          <a:ln w="25400" cap="flat" cmpd="sng">
            <a:solidFill>
              <a:srgbClr val="FFFFE2">
                <a:alpha val="100000"/>
              </a:srgbClr>
            </a:solidFill>
            <a:prstDash val="solid"/>
            <a:round/>
          </a:ln>
          <a:effectLst>
            <a:outerShdw dist="20000" dir="5400000">
              <a:srgbClr val="000000">
                <a:alpha val="37999"/>
              </a:srgbClr>
            </a:outerShdw>
          </a:effectLst>
        </p:spPr>
      </p:cxnSp>
      <p:graphicFrame>
        <p:nvGraphicFramePr>
          <p:cNvPr id="4194304" name="表格 4194303"/>
          <p:cNvGraphicFramePr>
            <a:graphicFrameLocks/>
          </p:cNvGraphicFramePr>
          <p:nvPr/>
        </p:nvGraphicFramePr>
        <p:xfrm>
          <a:off x="2324100" y="2132012"/>
          <a:ext cx="7429500" cy="4116384"/>
        </p:xfrm>
        <a:graphic>
          <a:graphicData uri="http://schemas.openxmlformats.org/drawingml/2006/table">
            <a:tbl>
              <a:tblPr/>
              <a:tblGrid>
                <a:gridCol w="20955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4114800">
                  <a:extLst>
                    <a:ext uri="{9D8B030D-6E8A-4147-A177-3AD203B41FA5}">
                      <a16:colId xmlns:a16="http://schemas.microsoft.com/office/drawing/2014/main" val="20002"/>
                    </a:ext>
                  </a:extLst>
                </a:gridCol>
              </a:tblGrid>
              <a:tr h="568324">
                <a:tc>
                  <a:txBody>
                    <a:bodyPr/>
                    <a:lstStyle/>
                    <a:p>
                      <a:pPr lvl="0" algn="l" eaLnBrk="1" latinLnBrk="1" hangingPunct="1">
                        <a:lnSpc>
                          <a:spcPts val="2000"/>
                        </a:lnSpc>
                      </a:pPr>
                      <a:r>
                        <a:rPr lang="zh-CN" altLang="en-US" sz="2000" b="0">
                          <a:solidFill>
                            <a:schemeClr val="dk1"/>
                          </a:solidFill>
                          <a:latin typeface="微软雅黑" pitchFamily="34" charset="-122"/>
                          <a:ea typeface="微软雅黑" pitchFamily="34" charset="-122"/>
                        </a:rPr>
                        <a:t>考核方式或途径</a:t>
                      </a:r>
                    </a:p>
                  </a:txBody>
                  <a:tcPr marL="68580" marR="68580" marT="0" marB="0" anchor="ctr">
                    <a:lnL w="9525" cap="flat" cmpd="sng">
                      <a:solidFill>
                        <a:schemeClr val="dk1">
                          <a:alpha val="100000"/>
                        </a:schemeClr>
                      </a:solidFill>
                      <a:prstDash val="solid"/>
                      <a:round/>
                    </a:lnL>
                    <a:lnR w="9525" cap="flat" cmpd="sng">
                      <a:solidFill>
                        <a:schemeClr val="dk1">
                          <a:alpha val="100000"/>
                        </a:schemeClr>
                      </a:solidFill>
                      <a:prstDash val="solid"/>
                      <a:round/>
                    </a:lnR>
                    <a:lnT w="9525" cap="flat" cmpd="sng">
                      <a:solidFill>
                        <a:schemeClr val="dk1">
                          <a:alpha val="100000"/>
                        </a:schemeClr>
                      </a:solidFill>
                      <a:prstDash val="solid"/>
                      <a:round/>
                    </a:lnT>
                    <a:lnB w="9525" cap="flat" cmpd="sng">
                      <a:solidFill>
                        <a:schemeClr val="dk1">
                          <a:alpha val="100000"/>
                        </a:schemeClr>
                      </a:solidFill>
                      <a:prstDash val="solid"/>
                      <a:round/>
                    </a:lnB>
                    <a:solidFill>
                      <a:srgbClr val="FFFFE2"/>
                    </a:solidFill>
                  </a:tcPr>
                </a:tc>
                <a:tc>
                  <a:txBody>
                    <a:bodyPr/>
                    <a:lstStyle/>
                    <a:p>
                      <a:pPr lvl="0" algn="l" eaLnBrk="1" latinLnBrk="1" hangingPunct="1">
                        <a:lnSpc>
                          <a:spcPts val="2000"/>
                        </a:lnSpc>
                      </a:pPr>
                      <a:r>
                        <a:rPr lang="zh-CN" altLang="en-US" sz="2000" b="0">
                          <a:solidFill>
                            <a:schemeClr val="dk1"/>
                          </a:solidFill>
                          <a:latin typeface="微软雅黑" pitchFamily="34" charset="-122"/>
                          <a:ea typeface="微软雅黑" pitchFamily="34" charset="-122"/>
                        </a:rPr>
                        <a:t>考核权重</a:t>
                      </a:r>
                    </a:p>
                  </a:txBody>
                  <a:tcPr marL="68580" marR="68580" marT="0" marB="0" anchor="ctr">
                    <a:lnL w="9525" cap="flat" cmpd="sng">
                      <a:solidFill>
                        <a:schemeClr val="dk1">
                          <a:alpha val="100000"/>
                        </a:schemeClr>
                      </a:solidFill>
                      <a:prstDash val="solid"/>
                      <a:round/>
                    </a:lnL>
                    <a:lnR w="9525" cap="flat" cmpd="sng">
                      <a:solidFill>
                        <a:schemeClr val="dk1">
                          <a:alpha val="100000"/>
                        </a:schemeClr>
                      </a:solidFill>
                      <a:prstDash val="solid"/>
                      <a:round/>
                    </a:lnR>
                    <a:lnT w="9525" cap="flat" cmpd="sng">
                      <a:solidFill>
                        <a:schemeClr val="dk1">
                          <a:alpha val="100000"/>
                        </a:schemeClr>
                      </a:solidFill>
                      <a:prstDash val="solid"/>
                      <a:round/>
                    </a:lnT>
                    <a:lnB w="9525" cap="flat" cmpd="sng">
                      <a:solidFill>
                        <a:schemeClr val="dk1">
                          <a:alpha val="100000"/>
                        </a:schemeClr>
                      </a:solidFill>
                      <a:prstDash val="solid"/>
                      <a:round/>
                    </a:lnB>
                    <a:solidFill>
                      <a:srgbClr val="FFFFE2"/>
                    </a:solidFill>
                  </a:tcPr>
                </a:tc>
                <a:tc>
                  <a:txBody>
                    <a:bodyPr/>
                    <a:lstStyle/>
                    <a:p>
                      <a:pPr lvl="0" algn="l" eaLnBrk="1" latinLnBrk="1" hangingPunct="1">
                        <a:lnSpc>
                          <a:spcPts val="2000"/>
                        </a:lnSpc>
                      </a:pPr>
                      <a:r>
                        <a:rPr lang="zh-CN" altLang="en-US" sz="2000" b="0">
                          <a:solidFill>
                            <a:schemeClr val="dk1"/>
                          </a:solidFill>
                          <a:latin typeface="微软雅黑" pitchFamily="34" charset="-122"/>
                          <a:ea typeface="微软雅黑" pitchFamily="34" charset="-122"/>
                        </a:rPr>
                        <a:t>考核说明</a:t>
                      </a:r>
                    </a:p>
                  </a:txBody>
                  <a:tcPr marL="68580" marR="68580" marT="0" marB="0" anchor="ctr">
                    <a:lnL w="9525" cap="flat" cmpd="sng">
                      <a:solidFill>
                        <a:schemeClr val="dk1">
                          <a:alpha val="100000"/>
                        </a:schemeClr>
                      </a:solidFill>
                      <a:prstDash val="solid"/>
                      <a:round/>
                    </a:lnL>
                    <a:lnR w="9525" cap="flat" cmpd="sng">
                      <a:solidFill>
                        <a:schemeClr val="dk1">
                          <a:alpha val="100000"/>
                        </a:schemeClr>
                      </a:solidFill>
                      <a:prstDash val="solid"/>
                      <a:round/>
                    </a:lnR>
                    <a:lnT w="9525" cap="flat" cmpd="sng">
                      <a:solidFill>
                        <a:schemeClr val="dk1">
                          <a:alpha val="100000"/>
                        </a:schemeClr>
                      </a:solidFill>
                      <a:prstDash val="solid"/>
                      <a:round/>
                    </a:lnT>
                    <a:lnB w="9525" cap="flat" cmpd="sng">
                      <a:solidFill>
                        <a:schemeClr val="dk1">
                          <a:alpha val="100000"/>
                        </a:schemeClr>
                      </a:solidFill>
                      <a:prstDash val="solid"/>
                      <a:round/>
                    </a:lnB>
                    <a:solidFill>
                      <a:srgbClr val="FFFFE2"/>
                    </a:solidFill>
                  </a:tcPr>
                </a:tc>
                <a:extLst>
                  <a:ext uri="{0D108BD9-81ED-4DB2-BD59-A6C34878D82A}">
                    <a16:rowId xmlns:a16="http://schemas.microsoft.com/office/drawing/2014/main" val="10000"/>
                  </a:ext>
                </a:extLst>
              </a:tr>
              <a:tr h="2270124">
                <a:tc>
                  <a:txBody>
                    <a:bodyPr/>
                    <a:lstStyle/>
                    <a:p>
                      <a:pPr lvl="0" algn="just" eaLnBrk="1" latinLnBrk="1" hangingPunct="1">
                        <a:lnSpc>
                          <a:spcPts val="2000"/>
                        </a:lnSpc>
                      </a:pPr>
                      <a:r>
                        <a:rPr lang="zh-CN" altLang="en-US" sz="2000" b="0">
                          <a:solidFill>
                            <a:schemeClr val="dk1"/>
                          </a:solidFill>
                          <a:latin typeface="微软雅黑" pitchFamily="34" charset="-122"/>
                          <a:ea typeface="微软雅黑" pitchFamily="34" charset="-122"/>
                        </a:rPr>
                        <a:t>平时成绩</a:t>
                      </a:r>
                    </a:p>
                  </a:txBody>
                  <a:tcPr marL="68580" marR="68580" marT="0" marB="0" anchor="ctr">
                    <a:lnL w="9525" cap="flat" cmpd="sng">
                      <a:solidFill>
                        <a:schemeClr val="dk1">
                          <a:alpha val="100000"/>
                        </a:schemeClr>
                      </a:solidFill>
                      <a:prstDash val="solid"/>
                      <a:round/>
                    </a:lnL>
                    <a:lnR w="9525" cap="flat" cmpd="sng">
                      <a:solidFill>
                        <a:schemeClr val="dk1">
                          <a:alpha val="100000"/>
                        </a:schemeClr>
                      </a:solidFill>
                      <a:prstDash val="solid"/>
                      <a:round/>
                    </a:lnR>
                    <a:lnT w="9525" cap="flat" cmpd="sng">
                      <a:solidFill>
                        <a:schemeClr val="dk1">
                          <a:alpha val="100000"/>
                        </a:schemeClr>
                      </a:solidFill>
                      <a:prstDash val="solid"/>
                      <a:round/>
                    </a:lnT>
                    <a:lnB w="9525" cap="flat" cmpd="sng">
                      <a:solidFill>
                        <a:schemeClr val="dk1">
                          <a:alpha val="100000"/>
                        </a:schemeClr>
                      </a:solidFill>
                      <a:prstDash val="solid"/>
                      <a:round/>
                    </a:lnB>
                    <a:solidFill>
                      <a:srgbClr val="FFFFE2"/>
                    </a:solidFill>
                  </a:tcPr>
                </a:tc>
                <a:tc>
                  <a:txBody>
                    <a:bodyPr/>
                    <a:lstStyle/>
                    <a:p>
                      <a:pPr lvl="0" algn="ctr" eaLnBrk="1" latinLnBrk="1" hangingPunct="1">
                        <a:lnSpc>
                          <a:spcPts val="2000"/>
                        </a:lnSpc>
                      </a:pPr>
                      <a:r>
                        <a:rPr lang="en-US" altLang="zh-CN" sz="2000" b="0">
                          <a:solidFill>
                            <a:schemeClr val="dk1"/>
                          </a:solidFill>
                          <a:latin typeface="微软雅黑" pitchFamily="34" charset="-122"/>
                          <a:ea typeface="微软雅黑" pitchFamily="34" charset="-122"/>
                        </a:rPr>
                        <a:t>20%</a:t>
                      </a:r>
                    </a:p>
                  </a:txBody>
                  <a:tcPr marL="68580" marR="68580" marT="0" marB="0" anchor="ctr">
                    <a:lnL w="9525" cap="flat" cmpd="sng">
                      <a:solidFill>
                        <a:schemeClr val="dk1">
                          <a:alpha val="100000"/>
                        </a:schemeClr>
                      </a:solidFill>
                      <a:prstDash val="solid"/>
                      <a:round/>
                    </a:lnL>
                    <a:lnR w="9525" cap="flat" cmpd="sng">
                      <a:solidFill>
                        <a:schemeClr val="dk1">
                          <a:alpha val="100000"/>
                        </a:schemeClr>
                      </a:solidFill>
                      <a:prstDash val="solid"/>
                      <a:round/>
                    </a:lnR>
                    <a:lnT w="9525" cap="flat" cmpd="sng">
                      <a:solidFill>
                        <a:schemeClr val="dk1">
                          <a:alpha val="100000"/>
                        </a:schemeClr>
                      </a:solidFill>
                      <a:prstDash val="solid"/>
                      <a:round/>
                    </a:lnT>
                    <a:lnB w="9525" cap="flat" cmpd="sng">
                      <a:solidFill>
                        <a:schemeClr val="dk1">
                          <a:alpha val="100000"/>
                        </a:schemeClr>
                      </a:solidFill>
                      <a:prstDash val="solid"/>
                      <a:round/>
                    </a:lnB>
                    <a:solidFill>
                      <a:srgbClr val="FFFFF4"/>
                    </a:solidFill>
                  </a:tcPr>
                </a:tc>
                <a:tc>
                  <a:txBody>
                    <a:bodyPr/>
                    <a:lstStyle/>
                    <a:p>
                      <a:pPr lvl="0" algn="just" eaLnBrk="1" latinLnBrk="1" hangingPunct="1">
                        <a:lnSpc>
                          <a:spcPts val="2000"/>
                        </a:lnSpc>
                      </a:pPr>
                      <a:r>
                        <a:rPr lang="zh-CN" altLang="zh-CN" sz="1500" b="0">
                          <a:solidFill>
                            <a:srgbClr val="000000"/>
                          </a:solidFill>
                          <a:latin typeface="微软雅黑" pitchFamily="34" charset="-122"/>
                          <a:ea typeface="微软雅黑" pitchFamily="34" charset="-122"/>
                        </a:rPr>
                        <a:t>平时成绩占比</a:t>
                      </a:r>
                      <a:r>
                        <a:rPr lang="en-US" altLang="zh-CN" sz="1500" b="0">
                          <a:solidFill>
                            <a:srgbClr val="000000"/>
                          </a:solidFill>
                          <a:latin typeface="微软雅黑" pitchFamily="34" charset="-122"/>
                          <a:ea typeface="微软雅黑" pitchFamily="34" charset="-122"/>
                        </a:rPr>
                        <a:t>20%</a:t>
                      </a:r>
                      <a:r>
                        <a:rPr lang="zh-CN" altLang="zh-CN" sz="1500" b="0">
                          <a:solidFill>
                            <a:srgbClr val="000000"/>
                          </a:solidFill>
                          <a:latin typeface="微软雅黑" pitchFamily="34" charset="-122"/>
                          <a:ea typeface="微软雅黑" pitchFamily="34" charset="-122"/>
                        </a:rPr>
                        <a:t>，包括出勤和课堂表现</a:t>
                      </a:r>
                      <a:r>
                        <a:rPr lang="en-US" altLang="zh-CN" sz="1500" b="0">
                          <a:solidFill>
                            <a:srgbClr val="000000"/>
                          </a:solidFill>
                          <a:latin typeface="微软雅黑" pitchFamily="34" charset="-122"/>
                          <a:ea typeface="微软雅黑" pitchFamily="34" charset="-122"/>
                        </a:rPr>
                        <a:t>2</a:t>
                      </a:r>
                      <a:r>
                        <a:rPr lang="zh-CN" altLang="zh-CN" sz="1500" b="0">
                          <a:solidFill>
                            <a:srgbClr val="000000"/>
                          </a:solidFill>
                          <a:latin typeface="微软雅黑" pitchFamily="34" charset="-122"/>
                          <a:ea typeface="微软雅黑" pitchFamily="34" charset="-122"/>
                        </a:rPr>
                        <a:t>方面。出勤作为平时成绩的扣分项。迟到、早退</a:t>
                      </a:r>
                      <a:r>
                        <a:rPr lang="en-US" altLang="zh-CN" sz="1500" b="0">
                          <a:solidFill>
                            <a:srgbClr val="000000"/>
                          </a:solidFill>
                          <a:latin typeface="微软雅黑" pitchFamily="34" charset="-122"/>
                          <a:ea typeface="微软雅黑" pitchFamily="34" charset="-122"/>
                        </a:rPr>
                        <a:t>【≤20</a:t>
                      </a:r>
                      <a:r>
                        <a:rPr lang="zh-CN" altLang="zh-CN" sz="1500" b="0">
                          <a:solidFill>
                            <a:srgbClr val="000000"/>
                          </a:solidFill>
                          <a:latin typeface="微软雅黑" pitchFamily="34" charset="-122"/>
                          <a:ea typeface="微软雅黑" pitchFamily="34" charset="-122"/>
                        </a:rPr>
                        <a:t>分钟，</a:t>
                      </a:r>
                      <a:r>
                        <a:rPr lang="en-US" altLang="zh-CN" sz="1500" b="0">
                          <a:solidFill>
                            <a:srgbClr val="000000"/>
                          </a:solidFill>
                          <a:latin typeface="微软雅黑" pitchFamily="34" charset="-122"/>
                          <a:ea typeface="微软雅黑" pitchFamily="34" charset="-122"/>
                        </a:rPr>
                        <a:t>&gt;20</a:t>
                      </a:r>
                      <a:r>
                        <a:rPr lang="zh-CN" altLang="zh-CN" sz="1500" b="0">
                          <a:solidFill>
                            <a:srgbClr val="000000"/>
                          </a:solidFill>
                          <a:latin typeface="微软雅黑" pitchFamily="34" charset="-122"/>
                          <a:ea typeface="微软雅黑" pitchFamily="34" charset="-122"/>
                        </a:rPr>
                        <a:t>分钟计旷课</a:t>
                      </a:r>
                      <a:r>
                        <a:rPr lang="en-US" altLang="zh-CN" sz="1500" b="0">
                          <a:solidFill>
                            <a:srgbClr val="000000"/>
                          </a:solidFill>
                          <a:latin typeface="微软雅黑" pitchFamily="34" charset="-122"/>
                          <a:ea typeface="微软雅黑" pitchFamily="34" charset="-122"/>
                        </a:rPr>
                        <a:t>】</a:t>
                      </a:r>
                      <a:r>
                        <a:rPr lang="zh-CN" altLang="zh-CN" sz="1500" b="0">
                          <a:solidFill>
                            <a:srgbClr val="000000"/>
                          </a:solidFill>
                          <a:latin typeface="微软雅黑" pitchFamily="34" charset="-122"/>
                          <a:ea typeface="微软雅黑" pitchFamily="34" charset="-122"/>
                        </a:rPr>
                        <a:t>扣</a:t>
                      </a:r>
                      <a:r>
                        <a:rPr lang="en-US" altLang="zh-CN" sz="1500" b="0">
                          <a:solidFill>
                            <a:srgbClr val="000000"/>
                          </a:solidFill>
                          <a:latin typeface="微软雅黑" pitchFamily="34" charset="-122"/>
                          <a:ea typeface="微软雅黑" pitchFamily="34" charset="-122"/>
                        </a:rPr>
                        <a:t>5</a:t>
                      </a:r>
                      <a:r>
                        <a:rPr lang="zh-CN" altLang="zh-CN" sz="1500" b="0">
                          <a:solidFill>
                            <a:srgbClr val="000000"/>
                          </a:solidFill>
                          <a:latin typeface="微软雅黑" pitchFamily="34" charset="-122"/>
                          <a:ea typeface="微软雅黑" pitchFamily="34" charset="-122"/>
                        </a:rPr>
                        <a:t>分</a:t>
                      </a:r>
                      <a:r>
                        <a:rPr lang="en-US" altLang="zh-CN" sz="1500" b="0">
                          <a:solidFill>
                            <a:srgbClr val="000000"/>
                          </a:solidFill>
                          <a:latin typeface="微软雅黑" pitchFamily="34" charset="-122"/>
                          <a:ea typeface="微软雅黑" pitchFamily="34" charset="-122"/>
                        </a:rPr>
                        <a:t>/</a:t>
                      </a:r>
                      <a:r>
                        <a:rPr lang="zh-CN" altLang="zh-CN" sz="1500" b="0">
                          <a:solidFill>
                            <a:srgbClr val="000000"/>
                          </a:solidFill>
                          <a:latin typeface="微软雅黑" pitchFamily="34" charset="-122"/>
                          <a:ea typeface="微软雅黑" pitchFamily="34" charset="-122"/>
                        </a:rPr>
                        <a:t>次，旷课扣</a:t>
                      </a:r>
                      <a:r>
                        <a:rPr lang="en-US" altLang="zh-CN" sz="1500" b="0">
                          <a:solidFill>
                            <a:srgbClr val="000000"/>
                          </a:solidFill>
                          <a:latin typeface="微软雅黑" pitchFamily="34" charset="-122"/>
                          <a:ea typeface="微软雅黑" pitchFamily="34" charset="-122"/>
                        </a:rPr>
                        <a:t>20</a:t>
                      </a:r>
                      <a:r>
                        <a:rPr lang="zh-CN" altLang="zh-CN" sz="1500" b="0">
                          <a:solidFill>
                            <a:srgbClr val="000000"/>
                          </a:solidFill>
                          <a:latin typeface="微软雅黑" pitchFamily="34" charset="-122"/>
                          <a:ea typeface="微软雅黑" pitchFamily="34" charset="-122"/>
                        </a:rPr>
                        <a:t>分</a:t>
                      </a:r>
                      <a:r>
                        <a:rPr lang="en-US" altLang="zh-CN" sz="1500" b="0">
                          <a:solidFill>
                            <a:srgbClr val="000000"/>
                          </a:solidFill>
                          <a:latin typeface="微软雅黑" pitchFamily="34" charset="-122"/>
                          <a:ea typeface="微软雅黑" pitchFamily="34" charset="-122"/>
                        </a:rPr>
                        <a:t>/</a:t>
                      </a:r>
                      <a:r>
                        <a:rPr lang="zh-CN" altLang="zh-CN" sz="1500" b="0">
                          <a:solidFill>
                            <a:srgbClr val="000000"/>
                          </a:solidFill>
                          <a:latin typeface="微软雅黑" pitchFamily="34" charset="-122"/>
                          <a:ea typeface="微软雅黑" pitchFamily="34" charset="-122"/>
                        </a:rPr>
                        <a:t>次；课堂表现</a:t>
                      </a:r>
                      <a:r>
                        <a:rPr lang="en-US" altLang="zh-CN" sz="1500" b="0">
                          <a:solidFill>
                            <a:srgbClr val="000000"/>
                          </a:solidFill>
                          <a:latin typeface="微软雅黑" pitchFamily="34" charset="-122"/>
                          <a:ea typeface="微软雅黑" pitchFamily="34" charset="-122"/>
                        </a:rPr>
                        <a:t>,</a:t>
                      </a:r>
                      <a:r>
                        <a:rPr lang="zh-CN" altLang="zh-CN" sz="1500" b="0">
                          <a:solidFill>
                            <a:srgbClr val="000000"/>
                          </a:solidFill>
                          <a:latin typeface="微软雅黑" pitchFamily="34" charset="-122"/>
                          <a:ea typeface="微软雅黑" pitchFamily="34" charset="-122"/>
                        </a:rPr>
                        <a:t>作为平时成绩的加分项或扣分项使用，对在课堂上做与本课程学习无关的事，经提醒不改者扣</a:t>
                      </a:r>
                      <a:r>
                        <a:rPr lang="en-US" altLang="zh-CN" sz="1500" b="0">
                          <a:solidFill>
                            <a:srgbClr val="000000"/>
                          </a:solidFill>
                          <a:latin typeface="微软雅黑" pitchFamily="34" charset="-122"/>
                          <a:ea typeface="微软雅黑" pitchFamily="34" charset="-122"/>
                        </a:rPr>
                        <a:t>2</a:t>
                      </a:r>
                      <a:r>
                        <a:rPr lang="zh-CN" altLang="zh-CN" sz="1500" b="0">
                          <a:solidFill>
                            <a:srgbClr val="000000"/>
                          </a:solidFill>
                          <a:latin typeface="微软雅黑" pitchFamily="34" charset="-122"/>
                          <a:ea typeface="微软雅黑" pitchFamily="34" charset="-122"/>
                        </a:rPr>
                        <a:t>分</a:t>
                      </a:r>
                      <a:r>
                        <a:rPr lang="en-US" altLang="zh-CN" sz="1500" b="0">
                          <a:solidFill>
                            <a:srgbClr val="000000"/>
                          </a:solidFill>
                          <a:latin typeface="微软雅黑" pitchFamily="34" charset="-122"/>
                          <a:ea typeface="微软雅黑" pitchFamily="34" charset="-122"/>
                        </a:rPr>
                        <a:t>/</a:t>
                      </a:r>
                      <a:r>
                        <a:rPr lang="zh-CN" altLang="zh-CN" sz="1500" b="0">
                          <a:solidFill>
                            <a:srgbClr val="000000"/>
                          </a:solidFill>
                          <a:latin typeface="微软雅黑" pitchFamily="34" charset="-122"/>
                          <a:ea typeface="微软雅黑" pitchFamily="34" charset="-122"/>
                        </a:rPr>
                        <a:t>次。对课堂积极思考、踊跃发言加</a:t>
                      </a:r>
                      <a:r>
                        <a:rPr lang="en-US" altLang="zh-CN" sz="1500" b="0">
                          <a:solidFill>
                            <a:srgbClr val="000000"/>
                          </a:solidFill>
                          <a:latin typeface="微软雅黑" pitchFamily="34" charset="-122"/>
                          <a:ea typeface="微软雅黑" pitchFamily="34" charset="-122"/>
                        </a:rPr>
                        <a:t>1</a:t>
                      </a:r>
                      <a:r>
                        <a:rPr lang="zh-CN" altLang="zh-CN" sz="1500" b="0">
                          <a:solidFill>
                            <a:srgbClr val="000000"/>
                          </a:solidFill>
                          <a:latin typeface="微软雅黑" pitchFamily="34" charset="-122"/>
                          <a:ea typeface="微软雅黑" pitchFamily="34" charset="-122"/>
                        </a:rPr>
                        <a:t>分</a:t>
                      </a:r>
                      <a:r>
                        <a:rPr lang="en-US" altLang="zh-CN" sz="1500" b="0">
                          <a:solidFill>
                            <a:srgbClr val="000000"/>
                          </a:solidFill>
                          <a:latin typeface="微软雅黑" pitchFamily="34" charset="-122"/>
                          <a:ea typeface="微软雅黑" pitchFamily="34" charset="-122"/>
                        </a:rPr>
                        <a:t>/</a:t>
                      </a:r>
                      <a:r>
                        <a:rPr lang="zh-CN" altLang="zh-CN" sz="1500" b="0">
                          <a:solidFill>
                            <a:srgbClr val="000000"/>
                          </a:solidFill>
                          <a:latin typeface="微软雅黑" pitchFamily="34" charset="-122"/>
                          <a:ea typeface="微软雅黑" pitchFamily="34" charset="-122"/>
                        </a:rPr>
                        <a:t>次。课代表加</a:t>
                      </a:r>
                      <a:r>
                        <a:rPr lang="en-US" altLang="zh-CN" sz="1500" b="0">
                          <a:solidFill>
                            <a:srgbClr val="000000"/>
                          </a:solidFill>
                          <a:latin typeface="微软雅黑" pitchFamily="34" charset="-122"/>
                          <a:ea typeface="微软雅黑" pitchFamily="34" charset="-122"/>
                        </a:rPr>
                        <a:t>5</a:t>
                      </a:r>
                      <a:r>
                        <a:rPr lang="zh-CN" altLang="zh-CN" sz="1500" b="0">
                          <a:solidFill>
                            <a:srgbClr val="000000"/>
                          </a:solidFill>
                          <a:latin typeface="微软雅黑" pitchFamily="34" charset="-122"/>
                          <a:ea typeface="微软雅黑" pitchFamily="34" charset="-122"/>
                        </a:rPr>
                        <a:t>分</a:t>
                      </a:r>
                      <a:r>
                        <a:rPr lang="en-US" altLang="zh-CN" sz="1500" b="0">
                          <a:solidFill>
                            <a:srgbClr val="000000"/>
                          </a:solidFill>
                          <a:latin typeface="微软雅黑" pitchFamily="34" charset="-122"/>
                          <a:ea typeface="微软雅黑" pitchFamily="34" charset="-122"/>
                        </a:rPr>
                        <a:t>/</a:t>
                      </a:r>
                      <a:r>
                        <a:rPr lang="zh-CN" altLang="zh-CN" sz="1500" b="0">
                          <a:solidFill>
                            <a:srgbClr val="000000"/>
                          </a:solidFill>
                          <a:latin typeface="微软雅黑" pitchFamily="34" charset="-122"/>
                          <a:ea typeface="微软雅黑" pitchFamily="34" charset="-122"/>
                        </a:rPr>
                        <a:t>人，总分不超过</a:t>
                      </a:r>
                      <a:r>
                        <a:rPr lang="en-US" altLang="zh-CN" sz="1500" b="0">
                          <a:solidFill>
                            <a:srgbClr val="000000"/>
                          </a:solidFill>
                          <a:latin typeface="微软雅黑" pitchFamily="34" charset="-122"/>
                          <a:ea typeface="微软雅黑" pitchFamily="34" charset="-122"/>
                        </a:rPr>
                        <a:t>100</a:t>
                      </a:r>
                      <a:r>
                        <a:rPr lang="zh-CN" altLang="zh-CN" sz="1500" b="0">
                          <a:solidFill>
                            <a:srgbClr val="000000"/>
                          </a:solidFill>
                          <a:latin typeface="微软雅黑" pitchFamily="34" charset="-122"/>
                          <a:ea typeface="微软雅黑" pitchFamily="34" charset="-122"/>
                        </a:rPr>
                        <a:t>分</a:t>
                      </a:r>
                      <a:r>
                        <a:rPr lang="zh-CN" altLang="en-US" sz="1500" b="0">
                          <a:solidFill>
                            <a:srgbClr val="000000"/>
                          </a:solidFill>
                          <a:latin typeface="微软雅黑" pitchFamily="34" charset="-122"/>
                          <a:ea typeface="微软雅黑" pitchFamily="34" charset="-122"/>
                        </a:rPr>
                        <a:t>。</a:t>
                      </a:r>
                    </a:p>
                  </a:txBody>
                  <a:tcPr marL="68580" marR="68580" marT="0" marB="0" anchor="ctr">
                    <a:lnL w="9525" cap="flat" cmpd="sng">
                      <a:solidFill>
                        <a:schemeClr val="dk1">
                          <a:alpha val="100000"/>
                        </a:schemeClr>
                      </a:solidFill>
                      <a:prstDash val="solid"/>
                      <a:round/>
                    </a:lnL>
                    <a:lnR w="9525" cap="flat" cmpd="sng">
                      <a:solidFill>
                        <a:schemeClr val="dk1">
                          <a:alpha val="100000"/>
                        </a:schemeClr>
                      </a:solidFill>
                      <a:prstDash val="solid"/>
                      <a:round/>
                    </a:lnR>
                    <a:lnT w="9525" cap="flat" cmpd="sng">
                      <a:solidFill>
                        <a:schemeClr val="dk1">
                          <a:alpha val="100000"/>
                        </a:schemeClr>
                      </a:solidFill>
                      <a:prstDash val="solid"/>
                      <a:round/>
                    </a:lnT>
                    <a:lnB w="9525" cap="flat" cmpd="sng">
                      <a:solidFill>
                        <a:schemeClr val="dk1">
                          <a:alpha val="100000"/>
                        </a:schemeClr>
                      </a:solidFill>
                      <a:prstDash val="solid"/>
                      <a:round/>
                    </a:lnB>
                    <a:solidFill>
                      <a:srgbClr val="FFFFF4"/>
                    </a:solidFill>
                  </a:tcPr>
                </a:tc>
                <a:extLst>
                  <a:ext uri="{0D108BD9-81ED-4DB2-BD59-A6C34878D82A}">
                    <a16:rowId xmlns:a16="http://schemas.microsoft.com/office/drawing/2014/main" val="10001"/>
                  </a:ext>
                </a:extLst>
              </a:tr>
              <a:tr h="766762">
                <a:tc>
                  <a:txBody>
                    <a:bodyPr/>
                    <a:lstStyle/>
                    <a:p>
                      <a:pPr lvl="0" algn="just" eaLnBrk="1" latinLnBrk="1" hangingPunct="1">
                        <a:lnSpc>
                          <a:spcPts val="2000"/>
                        </a:lnSpc>
                      </a:pPr>
                      <a:r>
                        <a:rPr lang="zh-CN" altLang="en-US" sz="2000" b="0">
                          <a:solidFill>
                            <a:schemeClr val="dk1"/>
                          </a:solidFill>
                          <a:latin typeface="微软雅黑" pitchFamily="34" charset="-122"/>
                          <a:ea typeface="微软雅黑" pitchFamily="34" charset="-122"/>
                        </a:rPr>
                        <a:t>在线学习</a:t>
                      </a:r>
                    </a:p>
                  </a:txBody>
                  <a:tcPr marL="68580" marR="68580" marT="0" marB="0" anchor="ctr">
                    <a:lnL w="9525" cap="flat" cmpd="sng">
                      <a:solidFill>
                        <a:schemeClr val="dk1">
                          <a:alpha val="100000"/>
                        </a:schemeClr>
                      </a:solidFill>
                      <a:prstDash val="solid"/>
                      <a:round/>
                    </a:lnL>
                    <a:lnR w="9525" cap="flat" cmpd="sng">
                      <a:solidFill>
                        <a:schemeClr val="dk1">
                          <a:alpha val="100000"/>
                        </a:schemeClr>
                      </a:solidFill>
                      <a:prstDash val="solid"/>
                      <a:round/>
                    </a:lnR>
                    <a:lnT w="9525" cap="flat" cmpd="sng">
                      <a:solidFill>
                        <a:schemeClr val="dk1">
                          <a:alpha val="100000"/>
                        </a:schemeClr>
                      </a:solidFill>
                      <a:prstDash val="solid"/>
                      <a:round/>
                    </a:lnT>
                    <a:lnB w="9525" cap="flat" cmpd="sng">
                      <a:solidFill>
                        <a:schemeClr val="dk1">
                          <a:alpha val="100000"/>
                        </a:schemeClr>
                      </a:solidFill>
                      <a:prstDash val="solid"/>
                      <a:round/>
                    </a:lnB>
                    <a:solidFill>
                      <a:srgbClr val="FFFFE2"/>
                    </a:solidFill>
                  </a:tcPr>
                </a:tc>
                <a:tc>
                  <a:txBody>
                    <a:bodyPr/>
                    <a:lstStyle/>
                    <a:p>
                      <a:pPr lvl="0" algn="ctr" eaLnBrk="1" latinLnBrk="1" hangingPunct="1">
                        <a:lnSpc>
                          <a:spcPts val="2000"/>
                        </a:lnSpc>
                      </a:pPr>
                      <a:r>
                        <a:rPr lang="en-US" altLang="zh-CN" sz="2000" b="0">
                          <a:solidFill>
                            <a:schemeClr val="dk1"/>
                          </a:solidFill>
                          <a:latin typeface="微软雅黑" pitchFamily="34" charset="-122"/>
                          <a:ea typeface="微软雅黑" pitchFamily="34" charset="-122"/>
                        </a:rPr>
                        <a:t>40%</a:t>
                      </a:r>
                    </a:p>
                  </a:txBody>
                  <a:tcPr marL="68580" marR="68580" marT="0" marB="0" anchor="ctr">
                    <a:lnL w="9525" cap="flat" cmpd="sng">
                      <a:solidFill>
                        <a:schemeClr val="dk1">
                          <a:alpha val="100000"/>
                        </a:schemeClr>
                      </a:solidFill>
                      <a:prstDash val="solid"/>
                      <a:round/>
                    </a:lnL>
                    <a:lnR w="9525" cap="flat" cmpd="sng">
                      <a:solidFill>
                        <a:schemeClr val="dk1">
                          <a:alpha val="100000"/>
                        </a:schemeClr>
                      </a:solidFill>
                      <a:prstDash val="solid"/>
                      <a:round/>
                    </a:lnR>
                    <a:lnT w="9525" cap="flat" cmpd="sng">
                      <a:solidFill>
                        <a:schemeClr val="dk1">
                          <a:alpha val="100000"/>
                        </a:schemeClr>
                      </a:solidFill>
                      <a:prstDash val="solid"/>
                      <a:round/>
                    </a:lnT>
                    <a:lnB w="9525" cap="flat" cmpd="sng">
                      <a:solidFill>
                        <a:schemeClr val="dk1">
                          <a:alpha val="100000"/>
                        </a:schemeClr>
                      </a:solidFill>
                      <a:prstDash val="solid"/>
                      <a:round/>
                    </a:lnB>
                    <a:solidFill>
                      <a:srgbClr val="FFFFFA"/>
                    </a:solidFill>
                  </a:tcPr>
                </a:tc>
                <a:tc>
                  <a:txBody>
                    <a:bodyPr/>
                    <a:lstStyle/>
                    <a:p>
                      <a:pPr lvl="0" algn="just" eaLnBrk="1" latinLnBrk="1" hangingPunct="1">
                        <a:lnSpc>
                          <a:spcPts val="2000"/>
                        </a:lnSpc>
                      </a:pPr>
                      <a:r>
                        <a:rPr lang="zh-CN" altLang="en-US" sz="1500" b="0">
                          <a:solidFill>
                            <a:srgbClr val="000000"/>
                          </a:solidFill>
                          <a:latin typeface="微软雅黑" pitchFamily="34" charset="-122"/>
                          <a:ea typeface="微软雅黑" pitchFamily="34" charset="-122"/>
                        </a:rPr>
                        <a:t>在线学习成绩为所有在线学习的课后测试成绩的平均分。</a:t>
                      </a:r>
                    </a:p>
                  </a:txBody>
                  <a:tcPr marL="68580" marR="68580" marT="0" marB="0" anchor="ctr">
                    <a:lnL w="9525" cap="flat" cmpd="sng">
                      <a:solidFill>
                        <a:schemeClr val="dk1">
                          <a:alpha val="100000"/>
                        </a:schemeClr>
                      </a:solidFill>
                      <a:prstDash val="solid"/>
                      <a:round/>
                    </a:lnL>
                    <a:lnR w="9525" cap="flat" cmpd="sng">
                      <a:solidFill>
                        <a:schemeClr val="dk1">
                          <a:alpha val="100000"/>
                        </a:schemeClr>
                      </a:solidFill>
                      <a:prstDash val="solid"/>
                      <a:round/>
                    </a:lnR>
                    <a:lnT w="9525" cap="flat" cmpd="sng">
                      <a:solidFill>
                        <a:schemeClr val="dk1">
                          <a:alpha val="100000"/>
                        </a:schemeClr>
                      </a:solidFill>
                      <a:prstDash val="solid"/>
                      <a:round/>
                    </a:lnT>
                    <a:lnB w="9525" cap="flat" cmpd="sng">
                      <a:solidFill>
                        <a:schemeClr val="dk1">
                          <a:alpha val="100000"/>
                        </a:schemeClr>
                      </a:solidFill>
                      <a:prstDash val="solid"/>
                      <a:round/>
                    </a:lnB>
                    <a:solidFill>
                      <a:srgbClr val="FFFFFA"/>
                    </a:solidFill>
                  </a:tcPr>
                </a:tc>
                <a:extLst>
                  <a:ext uri="{0D108BD9-81ED-4DB2-BD59-A6C34878D82A}">
                    <a16:rowId xmlns:a16="http://schemas.microsoft.com/office/drawing/2014/main" val="10002"/>
                  </a:ext>
                </a:extLst>
              </a:tr>
              <a:tr h="511174">
                <a:tc>
                  <a:txBody>
                    <a:bodyPr/>
                    <a:lstStyle/>
                    <a:p>
                      <a:pPr lvl="0" algn="just" eaLnBrk="1" latinLnBrk="1" hangingPunct="1">
                        <a:lnSpc>
                          <a:spcPts val="2000"/>
                        </a:lnSpc>
                      </a:pPr>
                      <a:r>
                        <a:rPr lang="zh-CN" altLang="en-US" sz="2000" b="0">
                          <a:solidFill>
                            <a:schemeClr val="dk1"/>
                          </a:solidFill>
                          <a:latin typeface="微软雅黑" pitchFamily="34" charset="-122"/>
                          <a:ea typeface="微软雅黑" pitchFamily="34" charset="-122"/>
                        </a:rPr>
                        <a:t>课程论文</a:t>
                      </a:r>
                    </a:p>
                  </a:txBody>
                  <a:tcPr marL="68580" marR="68580" marT="0" marB="0" anchor="ctr">
                    <a:lnL w="9525" cap="flat" cmpd="sng">
                      <a:solidFill>
                        <a:schemeClr val="dk1">
                          <a:alpha val="100000"/>
                        </a:schemeClr>
                      </a:solidFill>
                      <a:prstDash val="solid"/>
                      <a:round/>
                    </a:lnL>
                    <a:lnR w="9525" cap="flat" cmpd="sng">
                      <a:solidFill>
                        <a:schemeClr val="dk1">
                          <a:alpha val="100000"/>
                        </a:schemeClr>
                      </a:solidFill>
                      <a:prstDash val="solid"/>
                      <a:round/>
                    </a:lnR>
                    <a:lnT w="9525" cap="flat" cmpd="sng">
                      <a:solidFill>
                        <a:schemeClr val="dk1">
                          <a:alpha val="100000"/>
                        </a:schemeClr>
                      </a:solidFill>
                      <a:prstDash val="solid"/>
                      <a:round/>
                    </a:lnT>
                    <a:lnB w="9525" cap="flat" cmpd="sng">
                      <a:solidFill>
                        <a:schemeClr val="dk1">
                          <a:alpha val="100000"/>
                        </a:schemeClr>
                      </a:solidFill>
                      <a:prstDash val="solid"/>
                      <a:round/>
                    </a:lnB>
                    <a:solidFill>
                      <a:srgbClr val="FFFFE2"/>
                    </a:solidFill>
                  </a:tcPr>
                </a:tc>
                <a:tc>
                  <a:txBody>
                    <a:bodyPr/>
                    <a:lstStyle/>
                    <a:p>
                      <a:pPr lvl="0" algn="ctr" eaLnBrk="1" latinLnBrk="1" hangingPunct="1">
                        <a:lnSpc>
                          <a:spcPts val="2000"/>
                        </a:lnSpc>
                      </a:pPr>
                      <a:r>
                        <a:rPr lang="en-US" altLang="zh-CN" sz="2000" b="0">
                          <a:solidFill>
                            <a:schemeClr val="dk1"/>
                          </a:solidFill>
                          <a:latin typeface="微软雅黑" pitchFamily="34" charset="-122"/>
                          <a:ea typeface="微软雅黑" pitchFamily="34" charset="-122"/>
                        </a:rPr>
                        <a:t>40%</a:t>
                      </a:r>
                    </a:p>
                  </a:txBody>
                  <a:tcPr marL="68580" marR="68580" marT="0" marB="0" anchor="ctr">
                    <a:lnL w="9525" cap="flat" cmpd="sng">
                      <a:solidFill>
                        <a:schemeClr val="dk1">
                          <a:alpha val="100000"/>
                        </a:schemeClr>
                      </a:solidFill>
                      <a:prstDash val="solid"/>
                      <a:round/>
                    </a:lnL>
                    <a:lnR w="9525" cap="flat" cmpd="sng">
                      <a:solidFill>
                        <a:schemeClr val="dk1">
                          <a:alpha val="100000"/>
                        </a:schemeClr>
                      </a:solidFill>
                      <a:prstDash val="solid"/>
                      <a:round/>
                    </a:lnR>
                    <a:lnT w="9525" cap="flat" cmpd="sng">
                      <a:solidFill>
                        <a:schemeClr val="dk1">
                          <a:alpha val="100000"/>
                        </a:schemeClr>
                      </a:solidFill>
                      <a:prstDash val="solid"/>
                      <a:round/>
                    </a:lnT>
                    <a:lnB w="9525" cap="flat" cmpd="sng">
                      <a:solidFill>
                        <a:schemeClr val="dk1">
                          <a:alpha val="100000"/>
                        </a:schemeClr>
                      </a:solidFill>
                      <a:prstDash val="solid"/>
                      <a:round/>
                    </a:lnB>
                    <a:solidFill>
                      <a:srgbClr val="FFFFF4"/>
                    </a:solidFill>
                  </a:tcPr>
                </a:tc>
                <a:tc>
                  <a:txBody>
                    <a:bodyPr/>
                    <a:lstStyle/>
                    <a:p>
                      <a:pPr lvl="0" algn="just" eaLnBrk="1" latinLnBrk="1" hangingPunct="1">
                        <a:lnSpc>
                          <a:spcPts val="2000"/>
                        </a:lnSpc>
                      </a:pPr>
                      <a:endParaRPr lang="zh-CN" altLang="zh-CN" sz="1500" b="0">
                        <a:latin typeface="微软雅黑" pitchFamily="34" charset="-122"/>
                        <a:ea typeface="微软雅黑" pitchFamily="34" charset="-122"/>
                      </a:endParaRPr>
                    </a:p>
                  </a:txBody>
                  <a:tcPr marL="68580" marR="68580" marT="0" marB="0" anchor="ctr">
                    <a:lnL w="9525" cap="flat" cmpd="sng">
                      <a:solidFill>
                        <a:schemeClr val="dk1">
                          <a:alpha val="100000"/>
                        </a:schemeClr>
                      </a:solidFill>
                      <a:prstDash val="solid"/>
                      <a:round/>
                    </a:lnL>
                    <a:lnR w="9525" cap="flat" cmpd="sng">
                      <a:solidFill>
                        <a:schemeClr val="dk1">
                          <a:alpha val="100000"/>
                        </a:schemeClr>
                      </a:solidFill>
                      <a:prstDash val="solid"/>
                      <a:round/>
                    </a:lnR>
                    <a:lnT w="9525" cap="flat" cmpd="sng">
                      <a:solidFill>
                        <a:schemeClr val="dk1">
                          <a:alpha val="100000"/>
                        </a:schemeClr>
                      </a:solidFill>
                      <a:prstDash val="solid"/>
                      <a:round/>
                    </a:lnT>
                    <a:lnB w="9525" cap="flat" cmpd="sng">
                      <a:solidFill>
                        <a:schemeClr val="dk1">
                          <a:alpha val="100000"/>
                        </a:schemeClr>
                      </a:solidFill>
                      <a:prstDash val="solid"/>
                      <a:round/>
                    </a:lnB>
                    <a:solidFill>
                      <a:srgbClr val="FFFFF4"/>
                    </a:solidFill>
                  </a:tcPr>
                </a:tc>
                <a:extLst>
                  <a:ext uri="{0D108BD9-81ED-4DB2-BD59-A6C34878D82A}">
                    <a16:rowId xmlns:a16="http://schemas.microsoft.com/office/drawing/2014/main" val="10003"/>
                  </a:ext>
                </a:extLst>
              </a:tr>
            </a:tbl>
          </a:graphicData>
        </a:graphic>
      </p:graphicFrame>
      <p:sp>
        <p:nvSpPr>
          <p:cNvPr id="1048636" name="矩形 2"/>
          <p:cNvSpPr/>
          <p:nvPr/>
        </p:nvSpPr>
        <p:spPr>
          <a:xfrm>
            <a:off x="2286000" y="1731962"/>
            <a:ext cx="3975100" cy="400050"/>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eaLnBrk="1" hangingPunct="1"/>
            <a:r>
              <a:rPr lang="zh-CN" altLang="en-US" sz="2000">
                <a:latin typeface="微软雅黑" pitchFamily="34" charset="-122"/>
                <a:ea typeface="微软雅黑" pitchFamily="34" charset="-122"/>
              </a:rPr>
              <a:t>课程成绩采用百分制（</a:t>
            </a:r>
            <a:r>
              <a:rPr lang="en-US" altLang="zh-CN" sz="2000">
                <a:latin typeface="微软雅黑" pitchFamily="34" charset="-122"/>
                <a:ea typeface="微软雅黑" pitchFamily="34" charset="-122"/>
              </a:rPr>
              <a:t>0-100</a:t>
            </a:r>
            <a:r>
              <a:rPr lang="zh-CN" altLang="en-US" sz="2000">
                <a:latin typeface="微软雅黑" pitchFamily="34" charset="-122"/>
                <a:ea typeface="微软雅黑" pitchFamily="34" charset="-122"/>
              </a:rPr>
              <a:t>分）</a:t>
            </a:r>
          </a:p>
        </p:txBody>
      </p:sp>
      <p:sp>
        <p:nvSpPr>
          <p:cNvPr id="1048637" name="矩形 7"/>
          <p:cNvSpPr/>
          <p:nvPr/>
        </p:nvSpPr>
        <p:spPr>
          <a:xfrm>
            <a:off x="5157787" y="1143000"/>
            <a:ext cx="2590800" cy="581025"/>
          </a:xfrm>
          <a:prstGeom prst="rect">
            <a:avLst/>
          </a:prstGeom>
          <a:noFill/>
          <a:ln>
            <a:noFill/>
          </a:ln>
        </p:spPr>
        <p:txBody>
          <a:bodyPr vert="horz"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eaLnBrk="1" hangingPunct="1">
              <a:lnSpc>
                <a:spcPct val="150000"/>
              </a:lnSpc>
            </a:pPr>
            <a:r>
              <a:rPr lang="zh-CN" altLang="en-US">
                <a:latin typeface="微软雅黑" pitchFamily="34" charset="-122"/>
                <a:ea typeface="微软雅黑" pitchFamily="34" charset="-122"/>
              </a:rPr>
              <a:t>课程考核</a:t>
            </a:r>
          </a:p>
        </p:txBody>
      </p:sp>
    </p:spTree>
  </p:cSld>
  <p:clrMapOvr>
    <a:masterClrMapping/>
  </p:clrMapOvr>
  <p:transition spd="slow">
    <p:cove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81" name="标题 1"/>
          <p:cNvSpPr>
            <a:spLocks noGrp="1"/>
          </p:cNvSpPr>
          <p:nvPr>
            <p:ph type="title"/>
          </p:nvPr>
        </p:nvSpPr>
        <p:spPr>
          <a:xfrm>
            <a:off x="503237" y="220662"/>
            <a:ext cx="10164762" cy="1031875"/>
          </a:xfrm>
          <a:prstGeom prst="rect">
            <a:avLst/>
          </a:prstGeom>
          <a:noFill/>
          <a:ln>
            <a:noFill/>
          </a:ln>
        </p:spPr>
        <p:txBody>
          <a:bodyPr vert="horz" lIns="91440" tIns="45720" rIns="91440" bIns="45720" anchor="ctr"/>
          <a:lstStyle>
            <a:lvl1pPr marL="0" indent="0" algn="l" rtl="0" fontAlgn="base">
              <a:lnSpc>
                <a:spcPct val="100000"/>
              </a:lnSpc>
              <a:spcBef>
                <a:spcPct val="0"/>
              </a:spcBef>
              <a:spcAft>
                <a:spcPct val="0"/>
              </a:spcAft>
              <a:buFontTx/>
              <a:buNone/>
              <a:defRPr sz="3500" b="0" i="0" u="none" baseline="0">
                <a:solidFill>
                  <a:srgbClr val="297199"/>
                </a:solidFill>
                <a:latin typeface="-소망M" pitchFamily="18" charset="-127"/>
                <a:ea typeface="-소망M" pitchFamily="18" charset="-127"/>
                <a:sym typeface="Arial" pitchFamily="34" charset="0"/>
              </a:defRPr>
            </a:lvl1pPr>
          </a:lstStyle>
          <a:p>
            <a:endParaRPr lang="zh-CN" altLang="en-US"/>
          </a:p>
        </p:txBody>
      </p:sp>
      <p:pic>
        <p:nvPicPr>
          <p:cNvPr id="2097187" name="Picture 2"/>
          <p:cNvPicPr>
            <a:picLocks/>
          </p:cNvPicPr>
          <p:nvPr/>
        </p:nvPicPr>
        <p:blipFill>
          <a:blip r:embed="rId2"/>
          <a:srcRect/>
          <a:stretch>
            <a:fillRect/>
          </a:stretch>
        </p:blipFill>
        <p:spPr>
          <a:xfrm>
            <a:off x="479425" y="571500"/>
            <a:ext cx="9217025" cy="5715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82" name="标题 1"/>
          <p:cNvSpPr>
            <a:spLocks noGrp="1"/>
          </p:cNvSpPr>
          <p:nvPr>
            <p:ph type="title"/>
          </p:nvPr>
        </p:nvSpPr>
        <p:spPr>
          <a:xfrm>
            <a:off x="503237" y="220662"/>
            <a:ext cx="10164762" cy="1031875"/>
          </a:xfrm>
          <a:prstGeom prst="rect">
            <a:avLst/>
          </a:prstGeom>
          <a:noFill/>
          <a:ln>
            <a:noFill/>
          </a:ln>
        </p:spPr>
        <p:txBody>
          <a:bodyPr vert="horz" lIns="91440" tIns="45720" rIns="91440" bIns="45720" anchor="ctr"/>
          <a:lstStyle>
            <a:lvl1pPr marL="0" indent="0" algn="l" rtl="0" fontAlgn="base">
              <a:lnSpc>
                <a:spcPct val="100000"/>
              </a:lnSpc>
              <a:spcBef>
                <a:spcPct val="0"/>
              </a:spcBef>
              <a:spcAft>
                <a:spcPct val="0"/>
              </a:spcAft>
              <a:buFontTx/>
              <a:buNone/>
              <a:defRPr sz="3500" b="0" i="0" u="none" baseline="0">
                <a:solidFill>
                  <a:srgbClr val="297199"/>
                </a:solidFill>
                <a:latin typeface="-소망M" pitchFamily="18" charset="-127"/>
                <a:ea typeface="-소망M" pitchFamily="18" charset="-127"/>
                <a:sym typeface="Arial" pitchFamily="34" charset="0"/>
              </a:defRPr>
            </a:lvl1pPr>
          </a:lstStyle>
          <a:p>
            <a:endParaRPr lang="zh-CN" altLang="en-US"/>
          </a:p>
        </p:txBody>
      </p:sp>
      <p:pic>
        <p:nvPicPr>
          <p:cNvPr id="2097188" name="Picture 2"/>
          <p:cNvPicPr>
            <a:picLocks/>
          </p:cNvPicPr>
          <p:nvPr/>
        </p:nvPicPr>
        <p:blipFill>
          <a:blip r:embed="rId2"/>
          <a:srcRect/>
          <a:stretch>
            <a:fillRect/>
          </a:stretch>
        </p:blipFill>
        <p:spPr>
          <a:xfrm>
            <a:off x="623887" y="590550"/>
            <a:ext cx="8640762" cy="56769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83" name="标题 1"/>
          <p:cNvSpPr>
            <a:spLocks noGrp="1"/>
          </p:cNvSpPr>
          <p:nvPr>
            <p:ph type="title"/>
          </p:nvPr>
        </p:nvSpPr>
        <p:spPr>
          <a:xfrm>
            <a:off x="503237" y="220662"/>
            <a:ext cx="10164762" cy="1031875"/>
          </a:xfrm>
          <a:prstGeom prst="rect">
            <a:avLst/>
          </a:prstGeom>
          <a:noFill/>
          <a:ln>
            <a:noFill/>
          </a:ln>
        </p:spPr>
        <p:txBody>
          <a:bodyPr vert="horz" lIns="91440" tIns="45720" rIns="91440" bIns="45720" anchor="ctr"/>
          <a:lstStyle>
            <a:lvl1pPr marL="0" indent="0" algn="l" rtl="0" fontAlgn="base">
              <a:lnSpc>
                <a:spcPct val="100000"/>
              </a:lnSpc>
              <a:spcBef>
                <a:spcPct val="0"/>
              </a:spcBef>
              <a:spcAft>
                <a:spcPct val="0"/>
              </a:spcAft>
              <a:buFontTx/>
              <a:buNone/>
              <a:defRPr sz="3500" b="0" i="0" u="none" baseline="0">
                <a:solidFill>
                  <a:srgbClr val="297199"/>
                </a:solidFill>
                <a:latin typeface="-소망M" pitchFamily="18" charset="-127"/>
                <a:ea typeface="-소망M" pitchFamily="18" charset="-127"/>
                <a:sym typeface="Arial" pitchFamily="34" charset="0"/>
              </a:defRPr>
            </a:lvl1pPr>
          </a:lstStyle>
          <a:p>
            <a:endParaRPr lang="zh-CN" altLang="en-US"/>
          </a:p>
        </p:txBody>
      </p:sp>
      <p:pic>
        <p:nvPicPr>
          <p:cNvPr id="2097189" name="Picture 2"/>
          <p:cNvPicPr>
            <a:picLocks/>
          </p:cNvPicPr>
          <p:nvPr/>
        </p:nvPicPr>
        <p:blipFill>
          <a:blip r:embed="rId2"/>
          <a:srcRect/>
          <a:stretch>
            <a:fillRect/>
          </a:stretch>
        </p:blipFill>
        <p:spPr>
          <a:xfrm>
            <a:off x="695325" y="836612"/>
            <a:ext cx="8137525" cy="56705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84" name="标题 1"/>
          <p:cNvSpPr>
            <a:spLocks noGrp="1"/>
          </p:cNvSpPr>
          <p:nvPr>
            <p:ph type="title"/>
          </p:nvPr>
        </p:nvSpPr>
        <p:spPr>
          <a:xfrm>
            <a:off x="503237" y="220662"/>
            <a:ext cx="10164762" cy="1031875"/>
          </a:xfrm>
          <a:prstGeom prst="rect">
            <a:avLst/>
          </a:prstGeom>
          <a:noFill/>
          <a:ln>
            <a:noFill/>
          </a:ln>
        </p:spPr>
        <p:txBody>
          <a:bodyPr vert="horz" lIns="91440" tIns="45720" rIns="91440" bIns="45720" anchor="ctr"/>
          <a:lstStyle>
            <a:lvl1pPr marL="0" indent="0" algn="l" rtl="0" fontAlgn="base">
              <a:lnSpc>
                <a:spcPct val="100000"/>
              </a:lnSpc>
              <a:spcBef>
                <a:spcPct val="0"/>
              </a:spcBef>
              <a:spcAft>
                <a:spcPct val="0"/>
              </a:spcAft>
              <a:buFontTx/>
              <a:buNone/>
              <a:defRPr sz="3500" b="0" i="0" u="none" baseline="0">
                <a:solidFill>
                  <a:srgbClr val="297199"/>
                </a:solidFill>
                <a:latin typeface="-소망M" pitchFamily="18" charset="-127"/>
                <a:ea typeface="-소망M" pitchFamily="18" charset="-127"/>
                <a:sym typeface="Arial" pitchFamily="34" charset="0"/>
              </a:defRPr>
            </a:lvl1pPr>
          </a:lstStyle>
          <a:p>
            <a:endParaRPr lang="zh-CN" altLang="en-US"/>
          </a:p>
        </p:txBody>
      </p:sp>
      <p:pic>
        <p:nvPicPr>
          <p:cNvPr id="2097190" name="Picture 2"/>
          <p:cNvPicPr>
            <a:picLocks/>
          </p:cNvPicPr>
          <p:nvPr/>
        </p:nvPicPr>
        <p:blipFill>
          <a:blip r:embed="rId2"/>
          <a:srcRect/>
          <a:stretch>
            <a:fillRect/>
          </a:stretch>
        </p:blipFill>
        <p:spPr>
          <a:xfrm>
            <a:off x="623887" y="692150"/>
            <a:ext cx="8135937" cy="56705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85" name="标题 1"/>
          <p:cNvSpPr>
            <a:spLocks noGrp="1"/>
          </p:cNvSpPr>
          <p:nvPr>
            <p:ph type="title"/>
          </p:nvPr>
        </p:nvSpPr>
        <p:spPr>
          <a:xfrm>
            <a:off x="503237" y="220662"/>
            <a:ext cx="10164762" cy="1031875"/>
          </a:xfrm>
          <a:prstGeom prst="rect">
            <a:avLst/>
          </a:prstGeom>
          <a:noFill/>
          <a:ln>
            <a:noFill/>
          </a:ln>
        </p:spPr>
        <p:txBody>
          <a:bodyPr vert="horz" lIns="91440" tIns="45720" rIns="91440" bIns="45720" anchor="ctr"/>
          <a:lstStyle>
            <a:lvl1pPr marL="0" indent="0" algn="l" rtl="0" fontAlgn="base">
              <a:lnSpc>
                <a:spcPct val="100000"/>
              </a:lnSpc>
              <a:spcBef>
                <a:spcPct val="0"/>
              </a:spcBef>
              <a:spcAft>
                <a:spcPct val="0"/>
              </a:spcAft>
              <a:buFontTx/>
              <a:buNone/>
              <a:defRPr sz="3500" b="0" i="0" u="none" baseline="0">
                <a:solidFill>
                  <a:srgbClr val="297199"/>
                </a:solidFill>
                <a:latin typeface="-소망M" pitchFamily="18" charset="-127"/>
                <a:ea typeface="-소망M" pitchFamily="18" charset="-127"/>
                <a:sym typeface="Arial" pitchFamily="34" charset="0"/>
              </a:defRPr>
            </a:lvl1pPr>
          </a:lstStyle>
          <a:p>
            <a:endParaRPr lang="zh-CN" altLang="en-US"/>
          </a:p>
        </p:txBody>
      </p:sp>
      <p:pic>
        <p:nvPicPr>
          <p:cNvPr id="2097191" name="Picture 2"/>
          <p:cNvPicPr>
            <a:picLocks/>
          </p:cNvPicPr>
          <p:nvPr/>
        </p:nvPicPr>
        <p:blipFill>
          <a:blip r:embed="rId2"/>
          <a:srcRect/>
          <a:stretch>
            <a:fillRect/>
          </a:stretch>
        </p:blipFill>
        <p:spPr>
          <a:xfrm>
            <a:off x="695325" y="765175"/>
            <a:ext cx="8064500" cy="5700712"/>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86" name="标题 1"/>
          <p:cNvSpPr>
            <a:spLocks noGrp="1"/>
          </p:cNvSpPr>
          <p:nvPr>
            <p:ph type="title"/>
          </p:nvPr>
        </p:nvSpPr>
        <p:spPr>
          <a:xfrm>
            <a:off x="503237" y="220662"/>
            <a:ext cx="10164762" cy="1031875"/>
          </a:xfrm>
          <a:prstGeom prst="rect">
            <a:avLst/>
          </a:prstGeom>
          <a:noFill/>
          <a:ln>
            <a:noFill/>
          </a:ln>
        </p:spPr>
        <p:txBody>
          <a:bodyPr vert="horz" lIns="91440" tIns="45720" rIns="91440" bIns="45720" anchor="ctr"/>
          <a:lstStyle>
            <a:lvl1pPr marL="0" indent="0" algn="l" rtl="0" fontAlgn="base">
              <a:lnSpc>
                <a:spcPct val="100000"/>
              </a:lnSpc>
              <a:spcBef>
                <a:spcPct val="0"/>
              </a:spcBef>
              <a:spcAft>
                <a:spcPct val="0"/>
              </a:spcAft>
              <a:buFontTx/>
              <a:buNone/>
              <a:defRPr sz="3500" b="0" i="0" u="none" baseline="0">
                <a:solidFill>
                  <a:srgbClr val="297199"/>
                </a:solidFill>
                <a:latin typeface="-소망M" pitchFamily="18" charset="-127"/>
                <a:ea typeface="-소망M" pitchFamily="18" charset="-127"/>
                <a:sym typeface="Arial" pitchFamily="34" charset="0"/>
              </a:defRPr>
            </a:lvl1pPr>
          </a:lstStyle>
          <a:p>
            <a:endParaRPr lang="zh-CN" altLang="en-US"/>
          </a:p>
        </p:txBody>
      </p:sp>
      <p:pic>
        <p:nvPicPr>
          <p:cNvPr id="2097192" name="Picture 2"/>
          <p:cNvPicPr>
            <a:picLocks/>
          </p:cNvPicPr>
          <p:nvPr/>
        </p:nvPicPr>
        <p:blipFill>
          <a:blip r:embed="rId2"/>
          <a:srcRect/>
          <a:stretch>
            <a:fillRect/>
          </a:stretch>
        </p:blipFill>
        <p:spPr>
          <a:xfrm>
            <a:off x="550862" y="692150"/>
            <a:ext cx="8281987" cy="56927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87" name="标题 1"/>
          <p:cNvSpPr>
            <a:spLocks noGrp="1"/>
          </p:cNvSpPr>
          <p:nvPr>
            <p:ph type="title"/>
          </p:nvPr>
        </p:nvSpPr>
        <p:spPr>
          <a:xfrm>
            <a:off x="503237" y="220662"/>
            <a:ext cx="10164762" cy="1031875"/>
          </a:xfrm>
          <a:prstGeom prst="rect">
            <a:avLst/>
          </a:prstGeom>
          <a:noFill/>
          <a:ln>
            <a:noFill/>
          </a:ln>
        </p:spPr>
        <p:txBody>
          <a:bodyPr vert="horz" lIns="91440" tIns="45720" rIns="91440" bIns="45720" anchor="ctr"/>
          <a:lstStyle>
            <a:lvl1pPr marL="0" indent="0" algn="l" rtl="0" fontAlgn="base">
              <a:lnSpc>
                <a:spcPct val="100000"/>
              </a:lnSpc>
              <a:spcBef>
                <a:spcPct val="0"/>
              </a:spcBef>
              <a:spcAft>
                <a:spcPct val="0"/>
              </a:spcAft>
              <a:buFontTx/>
              <a:buNone/>
              <a:defRPr sz="3500" b="0" i="0" u="none" baseline="0">
                <a:solidFill>
                  <a:srgbClr val="297199"/>
                </a:solidFill>
                <a:latin typeface="-소망M" pitchFamily="18" charset="-127"/>
                <a:ea typeface="-소망M" pitchFamily="18" charset="-127"/>
                <a:sym typeface="Arial" pitchFamily="34" charset="0"/>
              </a:defRPr>
            </a:lvl1pPr>
          </a:lstStyle>
          <a:p>
            <a:endParaRPr lang="zh-CN" altLang="en-US"/>
          </a:p>
        </p:txBody>
      </p:sp>
      <p:pic>
        <p:nvPicPr>
          <p:cNvPr id="2097193" name="Picture 2"/>
          <p:cNvPicPr>
            <a:picLocks/>
          </p:cNvPicPr>
          <p:nvPr/>
        </p:nvPicPr>
        <p:blipFill>
          <a:blip r:embed="rId2"/>
          <a:srcRect/>
          <a:stretch>
            <a:fillRect/>
          </a:stretch>
        </p:blipFill>
        <p:spPr>
          <a:xfrm>
            <a:off x="479425" y="692150"/>
            <a:ext cx="8208962" cy="56546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88" name="标题 1"/>
          <p:cNvSpPr>
            <a:spLocks noGrp="1"/>
          </p:cNvSpPr>
          <p:nvPr>
            <p:ph type="title"/>
          </p:nvPr>
        </p:nvSpPr>
        <p:spPr>
          <a:xfrm>
            <a:off x="503237" y="220662"/>
            <a:ext cx="10164762" cy="1031875"/>
          </a:xfrm>
          <a:prstGeom prst="rect">
            <a:avLst/>
          </a:prstGeom>
          <a:noFill/>
          <a:ln>
            <a:noFill/>
          </a:ln>
        </p:spPr>
        <p:txBody>
          <a:bodyPr vert="horz" lIns="91440" tIns="45720" rIns="91440" bIns="45720" anchor="ctr"/>
          <a:lstStyle>
            <a:lvl1pPr marL="0" indent="0" algn="l" rtl="0" fontAlgn="base">
              <a:lnSpc>
                <a:spcPct val="100000"/>
              </a:lnSpc>
              <a:spcBef>
                <a:spcPct val="0"/>
              </a:spcBef>
              <a:spcAft>
                <a:spcPct val="0"/>
              </a:spcAft>
              <a:buFontTx/>
              <a:buNone/>
              <a:defRPr sz="3500" b="0" i="0" u="none" baseline="0">
                <a:solidFill>
                  <a:srgbClr val="297199"/>
                </a:solidFill>
                <a:latin typeface="-소망M" pitchFamily="18" charset="-127"/>
                <a:ea typeface="-소망M" pitchFamily="18" charset="-127"/>
                <a:sym typeface="Arial" pitchFamily="34" charset="0"/>
              </a:defRPr>
            </a:lvl1pPr>
          </a:lstStyle>
          <a:p>
            <a:endParaRPr lang="zh-CN" altLang="en-US"/>
          </a:p>
        </p:txBody>
      </p:sp>
      <p:pic>
        <p:nvPicPr>
          <p:cNvPr id="2097194" name="Picture 2"/>
          <p:cNvPicPr>
            <a:picLocks/>
          </p:cNvPicPr>
          <p:nvPr/>
        </p:nvPicPr>
        <p:blipFill>
          <a:blip r:embed="rId2"/>
          <a:srcRect/>
          <a:stretch>
            <a:fillRect/>
          </a:stretch>
        </p:blipFill>
        <p:spPr>
          <a:xfrm>
            <a:off x="479425" y="692150"/>
            <a:ext cx="8280400" cy="5646737"/>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89" name="标题 1"/>
          <p:cNvSpPr>
            <a:spLocks noGrp="1"/>
          </p:cNvSpPr>
          <p:nvPr>
            <p:ph type="title"/>
          </p:nvPr>
        </p:nvSpPr>
        <p:spPr>
          <a:xfrm>
            <a:off x="1271587" y="3213100"/>
            <a:ext cx="10164762" cy="1031875"/>
          </a:xfrm>
          <a:prstGeom prst="rect">
            <a:avLst/>
          </a:prstGeom>
          <a:noFill/>
          <a:ln>
            <a:noFill/>
          </a:ln>
        </p:spPr>
        <p:txBody>
          <a:bodyPr vert="horz" lIns="91440" tIns="45720" rIns="91440" bIns="45720" anchor="ctr"/>
          <a:lstStyle>
            <a:lvl1pPr marL="0" indent="0" algn="l" rtl="0" fontAlgn="base">
              <a:lnSpc>
                <a:spcPct val="100000"/>
              </a:lnSpc>
              <a:spcBef>
                <a:spcPct val="0"/>
              </a:spcBef>
              <a:spcAft>
                <a:spcPct val="0"/>
              </a:spcAft>
              <a:buFontTx/>
              <a:buNone/>
              <a:defRPr sz="3500" b="0" i="0" u="none" baseline="0">
                <a:solidFill>
                  <a:srgbClr val="297199"/>
                </a:solidFill>
                <a:latin typeface="-소망M" pitchFamily="18" charset="-127"/>
                <a:ea typeface="-소망M" pitchFamily="18" charset="-127"/>
                <a:sym typeface="Arial" pitchFamily="34" charset="0"/>
              </a:defRPr>
            </a:lvl1pPr>
          </a:lstStyle>
          <a:p>
            <a:pPr lvl="0" algn="ctr"/>
            <a:r>
              <a:rPr lang="en-US" altLang="zh-CN" sz="4800" b="1">
                <a:solidFill>
                  <a:srgbClr val="FF0000"/>
                </a:solidFill>
              </a:rPr>
              <a:t>Thank You</a:t>
            </a:r>
            <a:r>
              <a:rPr lang="zh-CN" altLang="en-US" sz="4800" b="1">
                <a:solidFill>
                  <a:srgbClr val="FF0000"/>
                </a:solidFill>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8" name="Rectangle 2"/>
          <p:cNvSpPr>
            <a:spLocks noGrp="1"/>
          </p:cNvSpPr>
          <p:nvPr>
            <p:ph type="title"/>
          </p:nvPr>
        </p:nvSpPr>
        <p:spPr>
          <a:xfrm>
            <a:off x="503237" y="220662"/>
            <a:ext cx="10164762" cy="1031875"/>
          </a:xfrm>
          <a:prstGeom prst="rect">
            <a:avLst/>
          </a:prstGeom>
          <a:noFill/>
          <a:ln>
            <a:noFill/>
          </a:ln>
        </p:spPr>
        <p:txBody>
          <a:bodyPr vert="horz" lIns="91440" tIns="45720" rIns="91440" bIns="45720" anchor="ctr"/>
          <a:lstStyle>
            <a:lvl1pPr marL="0" indent="0" algn="l" rtl="0" fontAlgn="base">
              <a:lnSpc>
                <a:spcPct val="100000"/>
              </a:lnSpc>
              <a:spcBef>
                <a:spcPct val="0"/>
              </a:spcBef>
              <a:spcAft>
                <a:spcPct val="0"/>
              </a:spcAft>
              <a:buFontTx/>
              <a:buNone/>
              <a:defRPr sz="3500" b="0" i="0" u="none" baseline="0">
                <a:solidFill>
                  <a:srgbClr val="297199"/>
                </a:solidFill>
                <a:latin typeface="-소망M" pitchFamily="18" charset="-127"/>
                <a:ea typeface="-소망M" pitchFamily="18" charset="-127"/>
                <a:sym typeface="Arial" pitchFamily="34" charset="0"/>
              </a:defRPr>
            </a:lvl1pPr>
          </a:lstStyle>
          <a:p>
            <a:pPr lvl="0" eaLnBrk="1" hangingPunct="1"/>
            <a:r>
              <a:rPr lang="zh-CN" altLang="en-US" b="1">
                <a:solidFill>
                  <a:schemeClr val="dk1"/>
                </a:solidFill>
              </a:rPr>
              <a:t>主要参考书</a:t>
            </a:r>
          </a:p>
        </p:txBody>
      </p:sp>
      <p:sp>
        <p:nvSpPr>
          <p:cNvPr id="1048639" name="Rectangle 3"/>
          <p:cNvSpPr>
            <a:spLocks noGrp="1"/>
          </p:cNvSpPr>
          <p:nvPr>
            <p:ph type="body" idx="1"/>
          </p:nvPr>
        </p:nvSpPr>
        <p:spPr>
          <a:xfrm>
            <a:off x="496887" y="1481137"/>
            <a:ext cx="11109325" cy="4681537"/>
          </a:xfrm>
          <a:prstGeom prst="rect">
            <a:avLst/>
          </a:prstGeom>
          <a:noFill/>
          <a:ln>
            <a:noFill/>
          </a:ln>
        </p:spPr>
        <p:txBody>
          <a:bodyPr vert="horz" lIns="91440" tIns="45720" rIns="91440" bIns="45720" anchor="t"/>
          <a:lstStyle>
            <a:lvl1pPr marL="342900" indent="-342900" algn="l" rtl="0" fontAlgn="base">
              <a:lnSpc>
                <a:spcPct val="100000"/>
              </a:lnSpc>
              <a:spcBef>
                <a:spcPct val="20000"/>
              </a:spcBef>
              <a:spcAft>
                <a:spcPct val="0"/>
              </a:spcAft>
              <a:buSzPct val="100000"/>
              <a:buFontTx/>
              <a:buChar char="•"/>
              <a:defRPr sz="2400" b="0" i="0" u="none" baseline="0">
                <a:solidFill>
                  <a:schemeClr val="dk1"/>
                </a:solidFill>
                <a:latin typeface="-소망M" pitchFamily="18" charset="-127"/>
                <a:ea typeface="-소망M" pitchFamily="18" charset="-127"/>
                <a:sym typeface="Arial" pitchFamily="34" charset="0"/>
              </a:defRPr>
            </a:lvl1pPr>
            <a:lvl2pPr marL="742950" indent="-285750" algn="l" rtl="0" fontAlgn="base">
              <a:lnSpc>
                <a:spcPct val="100000"/>
              </a:lnSpc>
              <a:spcBef>
                <a:spcPct val="20000"/>
              </a:spcBef>
              <a:spcAft>
                <a:spcPct val="0"/>
              </a:spcAft>
              <a:buSzPct val="100000"/>
              <a:buFontTx/>
              <a:buChar char="•"/>
              <a:defRPr sz="2200" b="0" i="0" u="none" baseline="0">
                <a:solidFill>
                  <a:schemeClr val="dk1"/>
                </a:solidFill>
                <a:latin typeface="-소망M" pitchFamily="18" charset="-127"/>
                <a:ea typeface="-소망M" pitchFamily="18" charset="-127"/>
                <a:sym typeface="Arial" pitchFamily="34" charset="0"/>
              </a:defRPr>
            </a:lvl2pPr>
            <a:lvl3pPr marL="1143000" indent="-228600" algn="l" rtl="0" fontAlgn="base">
              <a:lnSpc>
                <a:spcPct val="100000"/>
              </a:lnSpc>
              <a:spcBef>
                <a:spcPct val="20000"/>
              </a:spcBef>
              <a:spcAft>
                <a:spcPct val="0"/>
              </a:spcAft>
              <a:buSzPct val="100000"/>
              <a:buFontTx/>
              <a:buChar char="•"/>
              <a:defRPr sz="2000" b="0" i="0" u="none" baseline="0">
                <a:solidFill>
                  <a:schemeClr val="dk1"/>
                </a:solidFill>
                <a:latin typeface="-소망M" pitchFamily="18" charset="-127"/>
                <a:ea typeface="-소망M" pitchFamily="18" charset="-127"/>
                <a:sym typeface="Arial" pitchFamily="34" charset="0"/>
              </a:defRPr>
            </a:lvl3pPr>
            <a:lvl4pPr marL="1600200" indent="-228600" algn="l" rtl="0" fontAlgn="base">
              <a:lnSpc>
                <a:spcPct val="100000"/>
              </a:lnSpc>
              <a:spcBef>
                <a:spcPct val="20000"/>
              </a:spcBef>
              <a:spcAft>
                <a:spcPct val="0"/>
              </a:spcAft>
              <a:buSzPct val="100000"/>
              <a:buFontTx/>
              <a:buChar char="•"/>
              <a:defRPr sz="2000" b="0" i="0" u="none" baseline="0">
                <a:solidFill>
                  <a:schemeClr val="dk1"/>
                </a:solidFill>
                <a:latin typeface="-소망M" pitchFamily="18" charset="-127"/>
                <a:ea typeface="-소망M" pitchFamily="18" charset="-127"/>
                <a:sym typeface="Arial" pitchFamily="34" charset="0"/>
              </a:defRPr>
            </a:lvl4pPr>
            <a:lvl5pPr marL="2057400" indent="-228600" algn="l" rtl="0" fontAlgn="base">
              <a:lnSpc>
                <a:spcPct val="100000"/>
              </a:lnSpc>
              <a:spcBef>
                <a:spcPct val="20000"/>
              </a:spcBef>
              <a:spcAft>
                <a:spcPct val="0"/>
              </a:spcAft>
              <a:buSzPct val="100000"/>
              <a:buFontTx/>
              <a:buChar char="•"/>
              <a:defRPr sz="1600" b="0" i="0" u="none" baseline="0">
                <a:solidFill>
                  <a:schemeClr val="dk1"/>
                </a:solidFill>
                <a:latin typeface="-소망M" pitchFamily="18" charset="-127"/>
                <a:ea typeface="-소망M" pitchFamily="18" charset="-127"/>
                <a:sym typeface="Arial" pitchFamily="34" charset="0"/>
              </a:defRPr>
            </a:lvl5pPr>
          </a:lstStyle>
          <a:p>
            <a:pPr lvl="0" indent="0">
              <a:lnSpc>
                <a:spcPts val="2000"/>
              </a:lnSpc>
              <a:buFontTx/>
              <a:buNone/>
            </a:pPr>
            <a:endParaRPr lang="en-US" altLang="zh-CN" sz="3200">
              <a:latin typeface="宋体" pitchFamily="2" charset="-122"/>
              <a:ea typeface="宋体" pitchFamily="2" charset="-122"/>
            </a:endParaRPr>
          </a:p>
          <a:p>
            <a:pPr lvl="0" indent="0">
              <a:buFontTx/>
              <a:buNone/>
            </a:pPr>
            <a:r>
              <a:rPr lang="en-US" altLang="zh-CN" sz="3200">
                <a:latin typeface="宋体" pitchFamily="2" charset="-122"/>
                <a:ea typeface="宋体" pitchFamily="2" charset="-122"/>
              </a:rPr>
              <a:t>1.</a:t>
            </a:r>
            <a:r>
              <a:rPr lang="zh-CN" altLang="zh-CN" sz="3200">
                <a:latin typeface="Times New Roman" pitchFamily="18" charset="0"/>
                <a:ea typeface="宋体" pitchFamily="2" charset="-122"/>
              </a:rPr>
              <a:t>中国大学慕课《软件工程专业导论》：</a:t>
            </a:r>
            <a:r>
              <a:rPr lang="en-US" altLang="zh-CN" sz="3200">
                <a:latin typeface="Times New Roman" pitchFamily="18" charset="0"/>
                <a:ea typeface="宋体" pitchFamily="2" charset="-122"/>
              </a:rPr>
              <a:t>https://www.icourse163.org/course/HIT-298007?tid=346008</a:t>
            </a:r>
            <a:r>
              <a:rPr lang="en-US" altLang="zh-CN" sz="3200">
                <a:latin typeface="宋体" pitchFamily="2" charset="-122"/>
                <a:ea typeface="宋体" pitchFamily="2" charset="-122"/>
              </a:rPr>
              <a:t>;</a:t>
            </a:r>
          </a:p>
          <a:p>
            <a:pPr lvl="0" indent="0">
              <a:buFontTx/>
              <a:buNone/>
            </a:pPr>
            <a:endParaRPr lang="en-US" altLang="zh-CN" sz="3200">
              <a:latin typeface="宋体" pitchFamily="2" charset="-122"/>
              <a:ea typeface="宋体" pitchFamily="2" charset="-122"/>
            </a:endParaRPr>
          </a:p>
          <a:p>
            <a:pPr lvl="0" indent="0">
              <a:buFontTx/>
              <a:buNone/>
            </a:pPr>
            <a:r>
              <a:rPr lang="en-US" altLang="zh-CN" sz="3200">
                <a:latin typeface="宋体" pitchFamily="2" charset="-122"/>
                <a:ea typeface="宋体" pitchFamily="2" charset="-122"/>
              </a:rPr>
              <a:t>2.</a:t>
            </a:r>
            <a:r>
              <a:rPr lang="zh-CN" altLang="zh-CN" sz="3200">
                <a:latin typeface="Times New Roman" pitchFamily="18" charset="0"/>
                <a:ea typeface="宋体" pitchFamily="2" charset="-122"/>
              </a:rPr>
              <a:t>战德臣等，《大学计算机</a:t>
            </a:r>
            <a:r>
              <a:rPr lang="en-US" altLang="zh-CN" sz="3200">
                <a:latin typeface="Times New Roman" pitchFamily="18" charset="0"/>
                <a:ea typeface="宋体" pitchFamily="2" charset="-122"/>
              </a:rPr>
              <a:t>-</a:t>
            </a:r>
            <a:r>
              <a:rPr lang="zh-CN" altLang="zh-CN" sz="3200">
                <a:latin typeface="Times New Roman" pitchFamily="18" charset="0"/>
                <a:ea typeface="宋体" pitchFamily="2" charset="-122"/>
              </a:rPr>
              <a:t>计算思维导论》，电子工业出版社，</a:t>
            </a:r>
            <a:r>
              <a:rPr lang="en-US" altLang="zh-CN" sz="3200">
                <a:latin typeface="Times New Roman" pitchFamily="18" charset="0"/>
                <a:ea typeface="宋体" pitchFamily="2" charset="-122"/>
              </a:rPr>
              <a:t>2013</a:t>
            </a:r>
            <a:r>
              <a:rPr lang="zh-CN" altLang="zh-CN" sz="3200">
                <a:latin typeface="Times New Roman" pitchFamily="18" charset="0"/>
                <a:ea typeface="宋体" pitchFamily="2" charset="-122"/>
              </a:rPr>
              <a:t>年第</a:t>
            </a:r>
            <a:r>
              <a:rPr lang="en-US" altLang="zh-CN" sz="3200">
                <a:latin typeface="Times New Roman" pitchFamily="18" charset="0"/>
                <a:ea typeface="宋体" pitchFamily="2" charset="-122"/>
              </a:rPr>
              <a:t>1</a:t>
            </a:r>
            <a:r>
              <a:rPr lang="zh-CN" altLang="zh-CN" sz="3200">
                <a:latin typeface="Times New Roman" pitchFamily="18" charset="0"/>
                <a:ea typeface="宋体" pitchFamily="2" charset="-122"/>
              </a:rPr>
              <a:t>版</a:t>
            </a:r>
            <a:r>
              <a:rPr lang="en-US" altLang="zh-CN" sz="3200">
                <a:latin typeface="Times New Roman" pitchFamily="18" charset="0"/>
                <a:ea typeface="宋体" pitchFamily="2" charset="-122"/>
              </a:rPr>
              <a:t>;</a:t>
            </a:r>
          </a:p>
          <a:p>
            <a:pPr lvl="0" indent="0">
              <a:buFontTx/>
              <a:buNone/>
            </a:pPr>
            <a:endParaRPr lang="en-US" altLang="zh-CN" sz="3200">
              <a:latin typeface="宋体" pitchFamily="2" charset="-122"/>
              <a:ea typeface="宋体" pitchFamily="2" charset="-122"/>
            </a:endParaRPr>
          </a:p>
          <a:p>
            <a:pPr lvl="0" indent="0">
              <a:buFontTx/>
              <a:buNone/>
            </a:pPr>
            <a:r>
              <a:rPr lang="en-US" altLang="zh-CN" sz="3200">
                <a:latin typeface="宋体" pitchFamily="2" charset="-122"/>
                <a:ea typeface="宋体" pitchFamily="2" charset="-122"/>
              </a:rPr>
              <a:t>3.</a:t>
            </a:r>
            <a:r>
              <a:rPr lang="zh-CN" altLang="zh-CN" sz="3200">
                <a:latin typeface="Times New Roman" pitchFamily="18" charset="0"/>
                <a:ea typeface="宋体" pitchFamily="2" charset="-122"/>
              </a:rPr>
              <a:t>张海藩、牟永敏，《软件工程导论》，清华大学出版社，</a:t>
            </a:r>
            <a:r>
              <a:rPr lang="en-US" altLang="zh-CN" sz="3200">
                <a:latin typeface="Times New Roman" pitchFamily="18" charset="0"/>
                <a:ea typeface="宋体" pitchFamily="2" charset="-122"/>
              </a:rPr>
              <a:t>2013</a:t>
            </a:r>
            <a:r>
              <a:rPr lang="zh-CN" altLang="zh-CN" sz="3200">
                <a:latin typeface="Times New Roman" pitchFamily="18" charset="0"/>
                <a:ea typeface="宋体" pitchFamily="2" charset="-122"/>
              </a:rPr>
              <a:t>年</a:t>
            </a:r>
            <a:r>
              <a:rPr lang="en-US" altLang="zh-CN" sz="3200">
                <a:latin typeface="Times New Roman" pitchFamily="18" charset="0"/>
                <a:ea typeface="宋体" pitchFamily="2" charset="-122"/>
              </a:rPr>
              <a:t>8</a:t>
            </a:r>
            <a:r>
              <a:rPr lang="zh-CN" altLang="zh-CN" sz="3200">
                <a:latin typeface="Times New Roman" pitchFamily="18" charset="0"/>
                <a:ea typeface="宋体" pitchFamily="2" charset="-122"/>
              </a:rPr>
              <a:t>月第</a:t>
            </a:r>
            <a:r>
              <a:rPr lang="en-US" altLang="zh-CN" sz="3200">
                <a:latin typeface="Times New Roman" pitchFamily="18" charset="0"/>
                <a:ea typeface="宋体" pitchFamily="2" charset="-122"/>
              </a:rPr>
              <a:t>6</a:t>
            </a:r>
            <a:r>
              <a:rPr lang="zh-CN" altLang="zh-CN" sz="3200">
                <a:latin typeface="Times New Roman" pitchFamily="18" charset="0"/>
                <a:ea typeface="宋体" pitchFamily="2" charset="-122"/>
              </a:rPr>
              <a:t>版。</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0" name="Rectangle 2"/>
          <p:cNvSpPr>
            <a:spLocks noGrp="1"/>
          </p:cNvSpPr>
          <p:nvPr>
            <p:ph type="title"/>
          </p:nvPr>
        </p:nvSpPr>
        <p:spPr>
          <a:xfrm>
            <a:off x="1981200" y="381000"/>
            <a:ext cx="7696200" cy="685800"/>
          </a:xfrm>
          <a:prstGeom prst="rect">
            <a:avLst/>
          </a:prstGeom>
          <a:noFill/>
          <a:ln>
            <a:noFill/>
          </a:ln>
        </p:spPr>
        <p:txBody>
          <a:bodyPr vert="horz" lIns="91440" tIns="45720" rIns="91440" bIns="45720" anchor="ctr"/>
          <a:lstStyle>
            <a:lvl1pPr marL="0" indent="0" algn="l" rtl="0" fontAlgn="base">
              <a:lnSpc>
                <a:spcPct val="100000"/>
              </a:lnSpc>
              <a:spcBef>
                <a:spcPct val="0"/>
              </a:spcBef>
              <a:spcAft>
                <a:spcPct val="0"/>
              </a:spcAft>
              <a:buFontTx/>
              <a:buNone/>
              <a:defRPr sz="3500" b="0" i="0" u="none" baseline="0">
                <a:solidFill>
                  <a:srgbClr val="297199"/>
                </a:solidFill>
                <a:latin typeface="-소망M" pitchFamily="18" charset="-127"/>
                <a:ea typeface="-소망M" pitchFamily="18" charset="-127"/>
                <a:sym typeface="Arial" pitchFamily="34" charset="0"/>
              </a:defRPr>
            </a:lvl1pPr>
          </a:lstStyle>
          <a:p>
            <a:pPr lvl="0" eaLnBrk="1" hangingPunct="1"/>
            <a:r>
              <a:rPr lang="en-US" altLang="zh-CN"/>
              <a:t>2. </a:t>
            </a:r>
            <a:r>
              <a:rPr lang="zh-CN" altLang="en-US"/>
              <a:t>专业背景、目标和发展趋势</a:t>
            </a:r>
          </a:p>
        </p:txBody>
      </p:sp>
      <p:cxnSp>
        <p:nvCxnSpPr>
          <p:cNvPr id="3145732" name="直接连接符 46"/>
          <p:cNvCxnSpPr>
            <a:cxnSpLocks/>
          </p:cNvCxnSpPr>
          <p:nvPr/>
        </p:nvCxnSpPr>
        <p:spPr>
          <a:xfrm>
            <a:off x="1524000" y="990600"/>
            <a:ext cx="9144000" cy="0"/>
          </a:xfrm>
          <a:prstGeom prst="line">
            <a:avLst/>
          </a:prstGeom>
          <a:noFill/>
          <a:ln w="25400" cap="flat" cmpd="sng">
            <a:solidFill>
              <a:srgbClr val="FFFFE2">
                <a:alpha val="100000"/>
              </a:srgbClr>
            </a:solidFill>
            <a:prstDash val="solid"/>
            <a:round/>
          </a:ln>
          <a:effectLst>
            <a:outerShdw dist="20000" dir="5400000">
              <a:srgbClr val="000000">
                <a:alpha val="37999"/>
              </a:srgbClr>
            </a:outerShdw>
          </a:effectLst>
        </p:spPr>
      </p:cxnSp>
      <p:pic>
        <p:nvPicPr>
          <p:cNvPr id="2097156" name="图示 2"/>
          <p:cNvPicPr>
            <a:picLocks/>
          </p:cNvPicPr>
          <p:nvPr/>
        </p:nvPicPr>
        <p:blipFill>
          <a:blip r:embed="rId2"/>
          <a:srcRect/>
          <a:stretch>
            <a:fillRect/>
          </a:stretch>
        </p:blipFill>
        <p:spPr>
          <a:xfrm>
            <a:off x="2432050" y="1517650"/>
            <a:ext cx="7516812" cy="4664075"/>
          </a:xfrm>
          <a:prstGeom prst="rect">
            <a:avLst/>
          </a:prstGeom>
          <a:noFill/>
          <a:ln>
            <a:noFill/>
          </a:ln>
        </p:spPr>
      </p:pic>
    </p:spTree>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7" name="Picture 2"/>
          <p:cNvPicPr>
            <a:picLocks/>
          </p:cNvPicPr>
          <p:nvPr/>
        </p:nvPicPr>
        <p:blipFill>
          <a:blip r:embed="rId2"/>
          <a:srcRect/>
          <a:stretch>
            <a:fillRect/>
          </a:stretch>
        </p:blipFill>
        <p:spPr>
          <a:xfrm>
            <a:off x="3284537" y="1219200"/>
            <a:ext cx="6858000" cy="4795837"/>
          </a:xfrm>
          <a:prstGeom prst="rect">
            <a:avLst/>
          </a:prstGeom>
          <a:noFill/>
          <a:ln>
            <a:noFill/>
          </a:ln>
        </p:spPr>
      </p:pic>
      <p:sp>
        <p:nvSpPr>
          <p:cNvPr id="1048641" name="Rectangle 2"/>
          <p:cNvSpPr>
            <a:spLocks noGrp="1"/>
          </p:cNvSpPr>
          <p:nvPr>
            <p:ph type="title"/>
          </p:nvPr>
        </p:nvSpPr>
        <p:spPr>
          <a:xfrm>
            <a:off x="1981200" y="381000"/>
            <a:ext cx="7696200" cy="685800"/>
          </a:xfrm>
          <a:prstGeom prst="rect">
            <a:avLst/>
          </a:prstGeom>
          <a:noFill/>
          <a:ln>
            <a:noFill/>
          </a:ln>
        </p:spPr>
        <p:txBody>
          <a:bodyPr vert="horz" lIns="91440" tIns="45720" rIns="91440" bIns="45720" anchor="ctr"/>
          <a:lstStyle>
            <a:lvl1pPr marL="0" indent="0" algn="l" rtl="0" fontAlgn="base">
              <a:lnSpc>
                <a:spcPct val="100000"/>
              </a:lnSpc>
              <a:spcBef>
                <a:spcPct val="0"/>
              </a:spcBef>
              <a:spcAft>
                <a:spcPct val="0"/>
              </a:spcAft>
              <a:buFontTx/>
              <a:buNone/>
              <a:defRPr sz="3500" b="0" i="0" u="none" baseline="0">
                <a:solidFill>
                  <a:srgbClr val="297199"/>
                </a:solidFill>
                <a:latin typeface="-소망M" pitchFamily="18" charset="-127"/>
                <a:ea typeface="-소망M" pitchFamily="18" charset="-127"/>
                <a:sym typeface="Arial" pitchFamily="34" charset="0"/>
              </a:defRPr>
            </a:lvl1pPr>
          </a:lstStyle>
          <a:p>
            <a:pPr lvl="0" eaLnBrk="1" hangingPunct="1"/>
            <a:r>
              <a:rPr lang="en-US" altLang="zh-CN"/>
              <a:t>2.1 </a:t>
            </a:r>
            <a:r>
              <a:rPr lang="zh-CN" altLang="en-US"/>
              <a:t>软件与软件危机</a:t>
            </a:r>
          </a:p>
        </p:txBody>
      </p:sp>
      <p:cxnSp>
        <p:nvCxnSpPr>
          <p:cNvPr id="3145733" name="直接连接符 5"/>
          <p:cNvCxnSpPr>
            <a:cxnSpLocks/>
          </p:cNvCxnSpPr>
          <p:nvPr/>
        </p:nvCxnSpPr>
        <p:spPr>
          <a:xfrm>
            <a:off x="1524000" y="990600"/>
            <a:ext cx="9144000" cy="0"/>
          </a:xfrm>
          <a:prstGeom prst="line">
            <a:avLst/>
          </a:prstGeom>
          <a:noFill/>
          <a:ln w="25400" cap="flat" cmpd="sng">
            <a:solidFill>
              <a:srgbClr val="FFFFE2">
                <a:alpha val="100000"/>
              </a:srgbClr>
            </a:solidFill>
            <a:prstDash val="solid"/>
            <a:round/>
          </a:ln>
          <a:effectLst>
            <a:outerShdw dist="20000" dir="5400000">
              <a:srgbClr val="000000">
                <a:alpha val="37999"/>
              </a:srgbClr>
            </a:outerShdw>
          </a:effectLst>
        </p:spPr>
      </p:cxnSp>
      <p:sp>
        <p:nvSpPr>
          <p:cNvPr id="1048642" name="矩形 6"/>
          <p:cNvSpPr/>
          <p:nvPr/>
        </p:nvSpPr>
        <p:spPr>
          <a:xfrm>
            <a:off x="1981200" y="1371600"/>
            <a:ext cx="1416050" cy="46196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eaLnBrk="1" hangingPunct="1"/>
            <a:r>
              <a:rPr lang="zh-CN" altLang="en-US">
                <a:latin typeface="微软雅黑" pitchFamily="34" charset="-122"/>
                <a:ea typeface="微软雅黑" pitchFamily="34" charset="-122"/>
              </a:rPr>
              <a:t>常见软件</a:t>
            </a:r>
          </a:p>
        </p:txBody>
      </p:sp>
      <p:pic>
        <p:nvPicPr>
          <p:cNvPr id="2097158" name="Picture 3"/>
          <p:cNvPicPr>
            <a:picLocks/>
          </p:cNvPicPr>
          <p:nvPr/>
        </p:nvPicPr>
        <p:blipFill>
          <a:blip r:embed="rId3"/>
          <a:srcRect/>
          <a:stretch>
            <a:fillRect/>
          </a:stretch>
        </p:blipFill>
        <p:spPr>
          <a:xfrm>
            <a:off x="3089275" y="1833562"/>
            <a:ext cx="7121525" cy="4181475"/>
          </a:xfrm>
          <a:prstGeom prst="rect">
            <a:avLst/>
          </a:prstGeom>
          <a:noFill/>
          <a:ln>
            <a:noFill/>
          </a:ln>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97158"/>
                                        </p:tgtEl>
                                        <p:attrNameLst>
                                          <p:attrName>style.visibility</p:attrName>
                                        </p:attrNameLst>
                                      </p:cBhvr>
                                      <p:to>
                                        <p:strVal val="visible"/>
                                      </p:to>
                                    </p:set>
                                    <p:animEffect transition="in" filter="barn(inVertical)">
                                      <p:cBhvr>
                                        <p:cTn id="7" dur="500"/>
                                        <p:tgtEl>
                                          <p:spTgt spid="2097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3" name="Rectangle 2"/>
          <p:cNvSpPr>
            <a:spLocks noGrp="1"/>
          </p:cNvSpPr>
          <p:nvPr>
            <p:ph type="title"/>
          </p:nvPr>
        </p:nvSpPr>
        <p:spPr>
          <a:xfrm>
            <a:off x="1981200" y="381000"/>
            <a:ext cx="7696200" cy="685800"/>
          </a:xfrm>
          <a:prstGeom prst="rect">
            <a:avLst/>
          </a:prstGeom>
          <a:noFill/>
          <a:ln>
            <a:noFill/>
          </a:ln>
        </p:spPr>
        <p:txBody>
          <a:bodyPr vert="horz" lIns="91440" tIns="45720" rIns="91440" bIns="45720" anchor="ctr"/>
          <a:lstStyle>
            <a:lvl1pPr marL="0" indent="0" algn="l" rtl="0" fontAlgn="base">
              <a:lnSpc>
                <a:spcPct val="100000"/>
              </a:lnSpc>
              <a:spcBef>
                <a:spcPct val="0"/>
              </a:spcBef>
              <a:spcAft>
                <a:spcPct val="0"/>
              </a:spcAft>
              <a:buFontTx/>
              <a:buNone/>
              <a:defRPr sz="3500" b="0" i="0" u="none" baseline="0">
                <a:solidFill>
                  <a:srgbClr val="297199"/>
                </a:solidFill>
                <a:latin typeface="-소망M" pitchFamily="18" charset="-127"/>
                <a:ea typeface="-소망M" pitchFamily="18" charset="-127"/>
                <a:sym typeface="Arial" pitchFamily="34" charset="0"/>
              </a:defRPr>
            </a:lvl1pPr>
          </a:lstStyle>
          <a:p>
            <a:pPr lvl="0" eaLnBrk="1" hangingPunct="1"/>
            <a:r>
              <a:rPr lang="en-US" altLang="zh-CN"/>
              <a:t>2.1 </a:t>
            </a:r>
            <a:r>
              <a:rPr lang="zh-CN" altLang="en-US"/>
              <a:t>软件与软件危机</a:t>
            </a:r>
          </a:p>
        </p:txBody>
      </p:sp>
      <p:cxnSp>
        <p:nvCxnSpPr>
          <p:cNvPr id="3145734" name="直接连接符 46"/>
          <p:cNvCxnSpPr>
            <a:cxnSpLocks/>
          </p:cNvCxnSpPr>
          <p:nvPr/>
        </p:nvCxnSpPr>
        <p:spPr>
          <a:xfrm>
            <a:off x="1524000" y="990600"/>
            <a:ext cx="9144000" cy="0"/>
          </a:xfrm>
          <a:prstGeom prst="line">
            <a:avLst/>
          </a:prstGeom>
          <a:noFill/>
          <a:ln w="25400" cap="flat" cmpd="sng">
            <a:solidFill>
              <a:srgbClr val="FFFFE2">
                <a:alpha val="100000"/>
              </a:srgbClr>
            </a:solidFill>
            <a:prstDash val="solid"/>
            <a:round/>
          </a:ln>
          <a:effectLst>
            <a:outerShdw dist="20000" dir="5400000">
              <a:srgbClr val="000000">
                <a:alpha val="37999"/>
              </a:srgbClr>
            </a:outerShdw>
          </a:effectLst>
        </p:spPr>
      </p:cxnSp>
      <p:sp>
        <p:nvSpPr>
          <p:cNvPr id="1048644" name="矩形 3"/>
          <p:cNvSpPr/>
          <p:nvPr/>
        </p:nvSpPr>
        <p:spPr>
          <a:xfrm>
            <a:off x="1981200" y="1371600"/>
            <a:ext cx="1416050" cy="461962"/>
          </a:xfrm>
          <a:prstGeom prst="rect">
            <a:avLst/>
          </a:prstGeom>
          <a:no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eaLnBrk="1" hangingPunct="1"/>
            <a:r>
              <a:rPr lang="zh-CN" altLang="en-US">
                <a:latin typeface="微软雅黑" pitchFamily="34" charset="-122"/>
                <a:ea typeface="微软雅黑" pitchFamily="34" charset="-122"/>
              </a:rPr>
              <a:t>常见软件</a:t>
            </a:r>
          </a:p>
        </p:txBody>
      </p:sp>
      <p:pic>
        <p:nvPicPr>
          <p:cNvPr id="2097159" name="Picture 4"/>
          <p:cNvPicPr>
            <a:picLocks/>
          </p:cNvPicPr>
          <p:nvPr/>
        </p:nvPicPr>
        <p:blipFill>
          <a:blip r:embed="rId2"/>
          <a:srcRect/>
          <a:stretch>
            <a:fillRect/>
          </a:stretch>
        </p:blipFill>
        <p:spPr>
          <a:xfrm>
            <a:off x="1524000" y="1936750"/>
            <a:ext cx="6199187" cy="3549650"/>
          </a:xfrm>
          <a:prstGeom prst="rect">
            <a:avLst/>
          </a:prstGeom>
          <a:noFill/>
          <a:ln>
            <a:noFill/>
          </a:ln>
        </p:spPr>
      </p:pic>
      <p:pic>
        <p:nvPicPr>
          <p:cNvPr id="2097160" name="Picture 5"/>
          <p:cNvPicPr>
            <a:picLocks/>
          </p:cNvPicPr>
          <p:nvPr/>
        </p:nvPicPr>
        <p:blipFill>
          <a:blip r:embed="rId3"/>
          <a:srcRect/>
          <a:stretch>
            <a:fillRect/>
          </a:stretch>
        </p:blipFill>
        <p:spPr>
          <a:xfrm>
            <a:off x="7715250" y="1220787"/>
            <a:ext cx="2938462" cy="5224462"/>
          </a:xfrm>
          <a:prstGeom prst="rect">
            <a:avLst/>
          </a:prstGeom>
          <a:noFill/>
          <a:ln>
            <a:noFill/>
          </a:ln>
        </p:spPr>
      </p:pic>
      <p:sp>
        <p:nvSpPr>
          <p:cNvPr id="1048645" name="矩形 4"/>
          <p:cNvSpPr/>
          <p:nvPr/>
        </p:nvSpPr>
        <p:spPr>
          <a:xfrm>
            <a:off x="3236912" y="2936875"/>
            <a:ext cx="6340475" cy="1323975"/>
          </a:xfrm>
          <a:prstGeom prst="rect">
            <a:avLst/>
          </a:prstGeom>
          <a:solidFill>
            <a:srgbClr val="FFFFB5"/>
          </a:solidFill>
          <a:ln>
            <a:noFill/>
          </a:ln>
        </p:spPr>
        <p:txBody>
          <a:bodyPr vert="horz" wrap="none" lIns="91440" tIns="45720" rIns="91440" bIns="45720" anchor="t">
            <a:spAutoFit/>
          </a:bodyPr>
          <a:lstStyle>
            <a:lvl1pPr marL="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1pPr>
            <a:lvl2pPr marL="4572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2pPr>
            <a:lvl3pPr marL="9144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3pPr>
            <a:lvl4pPr marL="13716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4pPr>
            <a:lvl5pPr marL="1828800" indent="0" algn="l" rtl="0" fontAlgn="base" latinLnBrk="1">
              <a:lnSpc>
                <a:spcPct val="100000"/>
              </a:lnSpc>
              <a:spcBef>
                <a:spcPct val="0"/>
              </a:spcBef>
              <a:spcAft>
                <a:spcPct val="0"/>
              </a:spcAft>
              <a:buFontTx/>
              <a:buNone/>
              <a:defRPr sz="2400" b="1" i="0" u="none" baseline="0">
                <a:solidFill>
                  <a:schemeClr val="dk1"/>
                </a:solidFill>
                <a:latin typeface="굴림" pitchFamily="34" charset="-127"/>
                <a:ea typeface="굴림" pitchFamily="34" charset="-127"/>
                <a:sym typeface="Arial" pitchFamily="34" charset="0"/>
              </a:defRPr>
            </a:lvl5pPr>
          </a:lstStyle>
          <a:p>
            <a:pPr lvl="0" eaLnBrk="1" hangingPunct="1"/>
            <a:r>
              <a:rPr lang="zh-CN" altLang="en-US" sz="8000">
                <a:solidFill>
                  <a:srgbClr val="FF0000"/>
                </a:solidFill>
                <a:latin typeface="微软雅黑" pitchFamily="34" charset="-122"/>
                <a:ea typeface="微软雅黑" pitchFamily="34" charset="-122"/>
              </a:rPr>
              <a:t>什么是软件？</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48645"/>
                                        </p:tgtEl>
                                        <p:attrNameLst>
                                          <p:attrName>style.visibility</p:attrName>
                                        </p:attrNameLst>
                                      </p:cBhvr>
                                      <p:to>
                                        <p:strVal val="visible"/>
                                      </p:to>
                                    </p:set>
                                    <p:anim calcmode="lin" valueType="num">
                                      <p:cBhvr>
                                        <p:cTn id="7" dur="500" fill="hold"/>
                                        <p:tgtEl>
                                          <p:spTgt spid="1048645"/>
                                        </p:tgtEl>
                                        <p:attrNameLst>
                                          <p:attrName>ppt_w</p:attrName>
                                        </p:attrNameLst>
                                      </p:cBhvr>
                                      <p:tavLst>
                                        <p:tav tm="0">
                                          <p:val>
                                            <p:fltVal val="0"/>
                                          </p:val>
                                        </p:tav>
                                        <p:tav tm="100000">
                                          <p:val>
                                            <p:strVal val="#ppt_w"/>
                                          </p:val>
                                        </p:tav>
                                      </p:tavLst>
                                    </p:anim>
                                    <p:anim calcmode="lin" valueType="num">
                                      <p:cBhvr>
                                        <p:cTn id="8" dur="500" fill="hold"/>
                                        <p:tgtEl>
                                          <p:spTgt spid="1048645"/>
                                        </p:tgtEl>
                                        <p:attrNameLst>
                                          <p:attrName>ppt_h</p:attrName>
                                        </p:attrNameLst>
                                      </p:cBhvr>
                                      <p:tavLst>
                                        <p:tav tm="0">
                                          <p:val>
                                            <p:fltVal val="0"/>
                                          </p:val>
                                        </p:tav>
                                        <p:tav tm="100000">
                                          <p:val>
                                            <p:strVal val="#ppt_h"/>
                                          </p:val>
                                        </p:tav>
                                      </p:tavLst>
                                    </p:anim>
                                    <p:animEffect transition="in" filter="fade">
                                      <p:cBhvr>
                                        <p:cTn id="9" dur="500"/>
                                        <p:tgtEl>
                                          <p:spTgt spid="10486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45" grpId="0" animBg="1"/>
    </p:bldLst>
  </p:timing>
</p:sld>
</file>

<file path=ppt/theme/theme1.xml><?xml version="1.0" encoding="utf-8"?>
<a:theme xmlns:a="http://schemas.openxmlformats.org/drawingml/2006/main" name="Office 主题">
  <a:themeElements>
    <a:clrScheme name="Default Color Scheme">
      <a:dk1>
        <a:srgbClr val="000000"/>
      </a:dk1>
      <a:lt1>
        <a:srgbClr val="FFFFCC"/>
      </a:lt1>
      <a:dk2>
        <a:srgbClr val="666633"/>
      </a:dk2>
      <a:lt2>
        <a:srgbClr val="808000"/>
      </a:lt2>
      <a:accent1>
        <a:srgbClr val="339933"/>
      </a:accent1>
      <a:accent2>
        <a:srgbClr val="800000"/>
      </a:accent2>
      <a:accent3>
        <a:srgbClr val="FFFFE2"/>
      </a:accent3>
      <a:accent4>
        <a:srgbClr val="000000"/>
      </a:accent4>
      <a:accent5>
        <a:srgbClr val="ADCAAD"/>
      </a:accent5>
      <a:accent6>
        <a:srgbClr val="720000"/>
      </a:accent6>
      <a:hlink>
        <a:srgbClr val="0033CC"/>
      </a:hlink>
      <a:folHlink>
        <a:srgbClr val="FFCC66"/>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Color Scheme 1">
        <a:dk1>
          <a:srgbClr val="FFFFFF"/>
        </a:dk1>
        <a:lt1>
          <a:srgbClr val="0000FF"/>
        </a:lt1>
        <a:dk2>
          <a:srgbClr val="000000"/>
        </a:dk2>
        <a:lt2>
          <a:srgbClr val="FFFF00"/>
        </a:lt2>
        <a:accent1>
          <a:srgbClr val="FF9900"/>
        </a:accent1>
        <a:accent2>
          <a:srgbClr val="00FFFF"/>
        </a:accent2>
        <a:accent3>
          <a:srgbClr val="AAAAFF"/>
        </a:accent3>
        <a:accent4>
          <a:srgbClr val="DCDCDC"/>
        </a:accent4>
        <a:accent5>
          <a:srgbClr val="FFCAAA"/>
        </a:accent5>
        <a:accent6>
          <a:srgbClr val="00E5E5"/>
        </a:accent6>
        <a:hlink>
          <a:srgbClr val="FF0000"/>
        </a:hlink>
        <a:folHlink>
          <a:srgbClr val="969696"/>
        </a:folHlink>
      </a:clrScheme>
    </a:extraClrScheme>
    <a:extraClrScheme>
      <a:clrScheme name="Default Color Scheme 2">
        <a:dk1>
          <a:srgbClr val="000000"/>
        </a:dk1>
        <a:lt1>
          <a:srgbClr val="FFFFFF"/>
        </a:lt1>
        <a:dk2>
          <a:srgbClr val="808080"/>
        </a:dk2>
        <a:lt2>
          <a:srgbClr val="00000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extraClrScheme>
    <a:extraClrScheme>
      <a:clrScheme name="Default Color Scheme 3">
        <a:dk1>
          <a:srgbClr val="000000"/>
        </a:dk1>
        <a:lt1>
          <a:srgbClr val="FFFFFF"/>
        </a:lt1>
        <a:dk2>
          <a:srgbClr val="333333"/>
        </a:dk2>
        <a:lt2>
          <a:srgbClr val="000000"/>
        </a:lt2>
        <a:accent1>
          <a:srgbClr val="DDDDDD"/>
        </a:accent1>
        <a:accent2>
          <a:srgbClr val="808080"/>
        </a:accent2>
        <a:accent3>
          <a:srgbClr val="FFFFFF"/>
        </a:accent3>
        <a:accent4>
          <a:srgbClr val="000000"/>
        </a:accent4>
        <a:accent5>
          <a:srgbClr val="EBEBEB"/>
        </a:accent5>
        <a:accent6>
          <a:srgbClr val="727272"/>
        </a:accent6>
        <a:hlink>
          <a:srgbClr val="4D4D4D"/>
        </a:hlink>
        <a:folHlink>
          <a:srgbClr val="EAEAEA"/>
        </a:folHlink>
      </a:clrScheme>
    </a:extraClrScheme>
    <a:extraClrScheme>
      <a:clrScheme name="Default Color Scheme 4">
        <a:dk1>
          <a:srgbClr val="000000"/>
        </a:dk1>
        <a:lt1>
          <a:srgbClr val="FFFFCC"/>
        </a:lt1>
        <a:dk2>
          <a:srgbClr val="666633"/>
        </a:dk2>
        <a:lt2>
          <a:srgbClr val="808000"/>
        </a:lt2>
        <a:accent1>
          <a:srgbClr val="339933"/>
        </a:accent1>
        <a:accent2>
          <a:srgbClr val="800000"/>
        </a:accent2>
        <a:accent3>
          <a:srgbClr val="FFFFE2"/>
        </a:accent3>
        <a:accent4>
          <a:srgbClr val="000000"/>
        </a:accent4>
        <a:accent5>
          <a:srgbClr val="ADCAAD"/>
        </a:accent5>
        <a:accent6>
          <a:srgbClr val="720000"/>
        </a:accent6>
        <a:hlink>
          <a:srgbClr val="0033CC"/>
        </a:hlink>
        <a:folHlink>
          <a:srgbClr val="FFCC66"/>
        </a:folHlink>
      </a:clrScheme>
    </a:extraClrScheme>
    <a:extraClrScheme>
      <a:clrScheme name="Default Color Scheme 5">
        <a:dk1>
          <a:srgbClr val="000000"/>
        </a:dk1>
        <a:lt1>
          <a:srgbClr val="FFFFFF"/>
        </a:lt1>
        <a:dk2>
          <a:srgbClr val="808080"/>
        </a:dk2>
        <a:lt2>
          <a:srgbClr val="000000"/>
        </a:lt2>
        <a:accent1>
          <a:srgbClr val="FFCC66"/>
        </a:accent1>
        <a:accent2>
          <a:srgbClr val="0000FF"/>
        </a:accent2>
        <a:accent3>
          <a:srgbClr val="FFFFFF"/>
        </a:accent3>
        <a:accent4>
          <a:srgbClr val="000000"/>
        </a:accent4>
        <a:accent5>
          <a:srgbClr val="FFE2B9"/>
        </a:accent5>
        <a:accent6>
          <a:srgbClr val="0000E5"/>
        </a:accent6>
        <a:hlink>
          <a:srgbClr val="CC00CC"/>
        </a:hlink>
        <a:folHlink>
          <a:srgbClr val="C0C0C0"/>
        </a:folHlink>
      </a:clrScheme>
    </a:extraClrScheme>
    <a:extraClrScheme>
      <a:clrScheme name="Default Color Scheme 6">
        <a:dk1>
          <a:srgbClr val="000000"/>
        </a:dk1>
        <a:lt1>
          <a:srgbClr val="FFFFFF"/>
        </a:lt1>
        <a:dk2>
          <a:srgbClr val="808080"/>
        </a:dk2>
        <a:lt2>
          <a:srgbClr val="000000"/>
        </a:lt2>
        <a:accent1>
          <a:srgbClr val="C0C0C0"/>
        </a:accent1>
        <a:accent2>
          <a:srgbClr val="0066FF"/>
        </a:accent2>
        <a:accent3>
          <a:srgbClr val="FFFFFF"/>
        </a:accent3>
        <a:accent4>
          <a:srgbClr val="000000"/>
        </a:accent4>
        <a:accent5>
          <a:srgbClr val="DCDCDC"/>
        </a:accent5>
        <a:accent6>
          <a:srgbClr val="005BE5"/>
        </a:accent6>
        <a:hlink>
          <a:srgbClr val="FF0000"/>
        </a:hlink>
        <a:folHlink>
          <a:srgbClr val="009900"/>
        </a:folHlink>
      </a:clrScheme>
    </a:extraClrScheme>
    <a:extraClrScheme>
      <a:clrScheme name="Default Color Scheme 7">
        <a:dk1>
          <a:srgbClr val="000000"/>
        </a:dk1>
        <a:lt1>
          <a:srgbClr val="FFFFFF"/>
        </a:lt1>
        <a:dk2>
          <a:srgbClr val="808080"/>
        </a:dk2>
        <a:lt2>
          <a:srgbClr val="000000"/>
        </a:lt2>
        <a:accent1>
          <a:srgbClr val="3399FF"/>
        </a:accent1>
        <a:accent2>
          <a:srgbClr val="99FFCC"/>
        </a:accent2>
        <a:accent3>
          <a:srgbClr val="FFFFFF"/>
        </a:accent3>
        <a:accent4>
          <a:srgbClr val="000000"/>
        </a:accent4>
        <a:accent5>
          <a:srgbClr val="ADCAFF"/>
        </a:accent5>
        <a:accent6>
          <a:srgbClr val="89E5B7"/>
        </a:accent6>
        <a:hlink>
          <a:srgbClr val="CC00CC"/>
        </a:hlink>
        <a:folHlink>
          <a:srgbClr val="B2B2B2"/>
        </a:folHlink>
      </a:clrScheme>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2539</Words>
  <Application>Microsoft Office PowerPoint</Application>
  <PresentationFormat>宽屏</PresentationFormat>
  <Paragraphs>283</Paragraphs>
  <Slides>58</Slides>
  <Notes>13</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58</vt:i4>
      </vt:variant>
    </vt:vector>
  </HeadingPairs>
  <TitlesOfParts>
    <vt:vector size="74" baseType="lpstr">
      <vt:lpstr>굴림</vt:lpstr>
      <vt:lpstr>Helvetica Neue</vt:lpstr>
      <vt:lpstr>等线</vt:lpstr>
      <vt:lpstr>黑体</vt:lpstr>
      <vt:lpstr>楷体</vt:lpstr>
      <vt:lpstr>宋体</vt:lpstr>
      <vt:lpstr>微软雅黑</vt:lpstr>
      <vt:lpstr>-소망M</vt:lpstr>
      <vt:lpstr>-윤고딕120</vt:lpstr>
      <vt:lpstr>Arial</vt:lpstr>
      <vt:lpstr>Calibri</vt:lpstr>
      <vt:lpstr>Calibri Light</vt:lpstr>
      <vt:lpstr>Tahoma</vt:lpstr>
      <vt:lpstr>Times New Roman</vt:lpstr>
      <vt:lpstr>Wingdings</vt:lpstr>
      <vt:lpstr>Office 主题</vt:lpstr>
      <vt:lpstr>软件工程专业导论</vt:lpstr>
      <vt:lpstr>1. 课程介绍</vt:lpstr>
      <vt:lpstr>1. 课程介绍</vt:lpstr>
      <vt:lpstr>1. 课程介绍</vt:lpstr>
      <vt:lpstr>1. 课程介绍</vt:lpstr>
      <vt:lpstr>主要参考书</vt:lpstr>
      <vt:lpstr>2. 专业背景、目标和发展趋势</vt:lpstr>
      <vt:lpstr>2.1 软件与软件危机</vt:lpstr>
      <vt:lpstr>2.1 软件与软件危机</vt:lpstr>
      <vt:lpstr>2.1 软件与软件危机</vt:lpstr>
      <vt:lpstr>2.1 软件与软件危机</vt:lpstr>
      <vt:lpstr>2.1 软件与软件危机</vt:lpstr>
      <vt:lpstr>2.1 软件与软件危机</vt:lpstr>
      <vt:lpstr>2.1 软件与软件危机</vt:lpstr>
      <vt:lpstr>2.1 软件与软件危机</vt:lpstr>
      <vt:lpstr>2.1 软件与软件危机</vt:lpstr>
      <vt:lpstr>2.1 软件与软件危机</vt:lpstr>
      <vt:lpstr>2.2 软件工程的产生</vt:lpstr>
      <vt:lpstr>2.2 软件工程的产生</vt:lpstr>
      <vt:lpstr>2.2 软件工程的产生</vt:lpstr>
      <vt:lpstr>2.2 软件工程的产生</vt:lpstr>
      <vt:lpstr>2.3 软件工程的目标要求</vt:lpstr>
      <vt:lpstr>2.4 软件工程发展现状与趋势</vt:lpstr>
      <vt:lpstr>2.4 软件工程发展现状与趋势</vt:lpstr>
      <vt:lpstr>2.4 软件工程发展现状与趋势</vt:lpstr>
      <vt:lpstr>2.4 软件工程发展现状与趋势</vt:lpstr>
      <vt:lpstr>2.4 软件工程发展现状与趋势</vt:lpstr>
      <vt:lpstr>3. 软件工程知识体系介绍</vt:lpstr>
      <vt:lpstr>3. 软件工程知识体系介绍</vt:lpstr>
      <vt:lpstr>3. 软件工程知识体系介绍</vt:lpstr>
      <vt:lpstr>3. 软件工程知识体系介绍</vt:lpstr>
      <vt:lpstr>PowerPoint 演示文稿</vt:lpstr>
      <vt:lpstr>PowerPoint 演示文稿</vt:lpstr>
      <vt:lpstr>PowerPoint 演示文稿</vt:lpstr>
      <vt:lpstr>PowerPoint 演示文稿</vt:lpstr>
      <vt:lpstr>4. 软件工程专业课程体系介绍</vt:lpstr>
      <vt:lpstr>4. 软件工程专业课程体系介绍</vt:lpstr>
      <vt:lpstr>计算机系统</vt:lpstr>
      <vt:lpstr>计算机系统及组成</vt:lpstr>
      <vt:lpstr>计算机系统及组成</vt:lpstr>
      <vt:lpstr>计算机系统及组成</vt:lpstr>
      <vt:lpstr>计算机网络</vt:lpstr>
      <vt:lpstr>计算机软件：指令与程序</vt:lpstr>
      <vt:lpstr>PowerPoint 演示文稿</vt:lpstr>
      <vt:lpstr>对于软件工程的理解</vt:lpstr>
      <vt:lpstr>软件工程概念</vt:lpstr>
      <vt:lpstr>软件工程概念</vt:lpstr>
      <vt:lpstr>软件工程概念</vt:lpstr>
      <vt:lpstr>软件工程概念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art5</dc:creator>
  <cp:lastModifiedBy>路 鸿翔</cp:lastModifiedBy>
  <cp:revision>1</cp:revision>
  <dcterms:created xsi:type="dcterms:W3CDTF">2001-07-23T18:41:22Z</dcterms:created>
  <dcterms:modified xsi:type="dcterms:W3CDTF">2022-01-02T11:22:23Z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dcd2056e18b146c9a41fc314989aed6b</vt:lpwstr>
  </property>
</Properties>
</file>